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4"/>
  </p:notesMasterIdLst>
  <p:sldIdLst>
    <p:sldId id="314" r:id="rId2"/>
    <p:sldId id="315" r:id="rId3"/>
    <p:sldId id="316" r:id="rId4"/>
    <p:sldId id="317" r:id="rId5"/>
    <p:sldId id="663" r:id="rId6"/>
    <p:sldId id="319" r:id="rId7"/>
    <p:sldId id="320" r:id="rId8"/>
    <p:sldId id="321" r:id="rId9"/>
    <p:sldId id="322" r:id="rId10"/>
    <p:sldId id="662" r:id="rId11"/>
    <p:sldId id="664" r:id="rId12"/>
    <p:sldId id="256" r:id="rId13"/>
    <p:sldId id="323" r:id="rId14"/>
    <p:sldId id="324" r:id="rId15"/>
    <p:sldId id="325" r:id="rId16"/>
    <p:sldId id="665" r:id="rId17"/>
    <p:sldId id="326" r:id="rId18"/>
    <p:sldId id="667" r:id="rId19"/>
    <p:sldId id="668" r:id="rId20"/>
    <p:sldId id="651" r:id="rId21"/>
    <p:sldId id="669" r:id="rId22"/>
    <p:sldId id="670" r:id="rId23"/>
    <p:sldId id="339" r:id="rId24"/>
    <p:sldId id="404" r:id="rId25"/>
    <p:sldId id="405" r:id="rId26"/>
    <p:sldId id="407" r:id="rId27"/>
    <p:sldId id="408" r:id="rId28"/>
    <p:sldId id="327" r:id="rId29"/>
    <p:sldId id="671" r:id="rId30"/>
    <p:sldId id="328" r:id="rId31"/>
    <p:sldId id="329" r:id="rId32"/>
    <p:sldId id="330" r:id="rId33"/>
    <p:sldId id="331" r:id="rId34"/>
    <p:sldId id="332" r:id="rId35"/>
    <p:sldId id="333" r:id="rId36"/>
    <p:sldId id="334" r:id="rId37"/>
    <p:sldId id="409" r:id="rId38"/>
    <p:sldId id="335" r:id="rId39"/>
    <p:sldId id="336" r:id="rId40"/>
    <p:sldId id="337" r:id="rId41"/>
    <p:sldId id="338" r:id="rId42"/>
    <p:sldId id="340" r:id="rId43"/>
    <p:sldId id="341" r:id="rId44"/>
    <p:sldId id="342" r:id="rId45"/>
    <p:sldId id="343" r:id="rId46"/>
    <p:sldId id="344" r:id="rId47"/>
    <p:sldId id="345" r:id="rId48"/>
    <p:sldId id="347" r:id="rId49"/>
    <p:sldId id="346" r:id="rId50"/>
    <p:sldId id="348" r:id="rId51"/>
    <p:sldId id="349" r:id="rId52"/>
    <p:sldId id="350" r:id="rId53"/>
    <p:sldId id="351" r:id="rId54"/>
    <p:sldId id="352" r:id="rId55"/>
    <p:sldId id="353" r:id="rId56"/>
    <p:sldId id="354" r:id="rId57"/>
    <p:sldId id="355" r:id="rId58"/>
    <p:sldId id="356" r:id="rId59"/>
    <p:sldId id="357" r:id="rId60"/>
    <p:sldId id="358" r:id="rId61"/>
    <p:sldId id="359" r:id="rId62"/>
    <p:sldId id="360" r:id="rId63"/>
    <p:sldId id="361" r:id="rId64"/>
    <p:sldId id="362" r:id="rId65"/>
    <p:sldId id="363" r:id="rId66"/>
    <p:sldId id="364" r:id="rId67"/>
    <p:sldId id="365" r:id="rId68"/>
    <p:sldId id="366" r:id="rId69"/>
    <p:sldId id="367" r:id="rId70"/>
    <p:sldId id="368" r:id="rId71"/>
    <p:sldId id="369" r:id="rId72"/>
    <p:sldId id="370" r:id="rId73"/>
    <p:sldId id="371" r:id="rId74"/>
    <p:sldId id="372" r:id="rId75"/>
    <p:sldId id="373" r:id="rId76"/>
    <p:sldId id="374" r:id="rId77"/>
    <p:sldId id="375" r:id="rId78"/>
    <p:sldId id="376" r:id="rId79"/>
    <p:sldId id="377" r:id="rId80"/>
    <p:sldId id="378" r:id="rId81"/>
    <p:sldId id="379" r:id="rId82"/>
    <p:sldId id="380" r:id="rId83"/>
    <p:sldId id="381" r:id="rId84"/>
    <p:sldId id="382" r:id="rId85"/>
    <p:sldId id="383" r:id="rId86"/>
    <p:sldId id="384" r:id="rId87"/>
    <p:sldId id="385" r:id="rId88"/>
    <p:sldId id="386" r:id="rId89"/>
    <p:sldId id="387" r:id="rId90"/>
    <p:sldId id="388" r:id="rId91"/>
    <p:sldId id="389" r:id="rId92"/>
    <p:sldId id="390" r:id="rId93"/>
    <p:sldId id="391" r:id="rId94"/>
    <p:sldId id="392" r:id="rId95"/>
    <p:sldId id="393" r:id="rId96"/>
    <p:sldId id="394" r:id="rId97"/>
    <p:sldId id="395" r:id="rId98"/>
    <p:sldId id="396" r:id="rId99"/>
    <p:sldId id="397" r:id="rId100"/>
    <p:sldId id="398" r:id="rId101"/>
    <p:sldId id="399" r:id="rId102"/>
    <p:sldId id="400" r:id="rId103"/>
    <p:sldId id="401" r:id="rId104"/>
    <p:sldId id="402" r:id="rId105"/>
    <p:sldId id="508" r:id="rId106"/>
    <p:sldId id="507" r:id="rId107"/>
    <p:sldId id="500" r:id="rId108"/>
    <p:sldId id="501" r:id="rId109"/>
    <p:sldId id="502" r:id="rId110"/>
    <p:sldId id="503" r:id="rId111"/>
    <p:sldId id="504" r:id="rId112"/>
    <p:sldId id="505"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55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201520-DA4B-6A4F-937F-F2E7D335BA54}"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B14B7A2E-F111-6149-BD6E-F00E0838A63A}">
      <dgm:prSet/>
      <dgm:spPr/>
      <dgm:t>
        <a:bodyPr/>
        <a:lstStyle/>
        <a:p>
          <a:pPr rtl="0"/>
          <a:r>
            <a:rPr lang="en-US" b="1" i="0" dirty="0">
              <a:solidFill>
                <a:schemeClr val="tx1"/>
              </a:solidFill>
            </a:rPr>
            <a:t>Processor</a:t>
          </a:r>
        </a:p>
      </dgm:t>
    </dgm:pt>
    <dgm:pt modelId="{85DFB5E0-E5AB-F54D-A25F-BAE2FD128AA9}" type="parTrans" cxnId="{8F4EA9DF-8E54-A74C-A41D-CA037B53B585}">
      <dgm:prSet/>
      <dgm:spPr/>
      <dgm:t>
        <a:bodyPr/>
        <a:lstStyle/>
        <a:p>
          <a:endParaRPr lang="en-US"/>
        </a:p>
      </dgm:t>
    </dgm:pt>
    <dgm:pt modelId="{549A1A1D-50E5-6846-86C7-1070E5F244D3}" type="sibTrans" cxnId="{8F4EA9DF-8E54-A74C-A41D-CA037B53B585}">
      <dgm:prSet/>
      <dgm:spPr/>
      <dgm:t>
        <a:bodyPr/>
        <a:lstStyle/>
        <a:p>
          <a:endParaRPr lang="en-US"/>
        </a:p>
      </dgm:t>
    </dgm:pt>
    <dgm:pt modelId="{43FFB74A-612C-4B4F-A3EA-E0677208A2BD}">
      <dgm:prSet/>
      <dgm:spPr/>
      <dgm:t>
        <a:bodyPr/>
        <a:lstStyle/>
        <a:p>
          <a:pPr rtl="0"/>
          <a:r>
            <a:rPr lang="en-US" b="1" i="0" dirty="0">
              <a:solidFill>
                <a:schemeClr val="tx1"/>
              </a:solidFill>
            </a:rPr>
            <a:t>Main Memory</a:t>
          </a:r>
        </a:p>
      </dgm:t>
    </dgm:pt>
    <dgm:pt modelId="{3CF37361-C97A-BA42-89B5-F22603EA6A00}" type="parTrans" cxnId="{9884DC52-DD07-154D-BCC7-CAD8C601580A}">
      <dgm:prSet/>
      <dgm:spPr/>
      <dgm:t>
        <a:bodyPr/>
        <a:lstStyle/>
        <a:p>
          <a:endParaRPr lang="en-US"/>
        </a:p>
      </dgm:t>
    </dgm:pt>
    <dgm:pt modelId="{AB1E4592-B2BB-4742-AEEA-80F7508571B1}" type="sibTrans" cxnId="{9884DC52-DD07-154D-BCC7-CAD8C601580A}">
      <dgm:prSet/>
      <dgm:spPr/>
      <dgm:t>
        <a:bodyPr/>
        <a:lstStyle/>
        <a:p>
          <a:endParaRPr lang="en-US"/>
        </a:p>
      </dgm:t>
    </dgm:pt>
    <dgm:pt modelId="{D542C43F-977F-4748-9FAD-A3A4F288EB1A}">
      <dgm:prSet/>
      <dgm:spPr/>
      <dgm:t>
        <a:bodyPr/>
        <a:lstStyle/>
        <a:p>
          <a:pPr rtl="0"/>
          <a:r>
            <a:rPr lang="en-US" b="1" i="0" dirty="0">
              <a:solidFill>
                <a:schemeClr val="tx1"/>
              </a:solidFill>
            </a:rPr>
            <a:t>I/O Modules</a:t>
          </a:r>
        </a:p>
      </dgm:t>
    </dgm:pt>
    <dgm:pt modelId="{EDDD905E-ABD7-9B4D-86AB-AF4A35FC8CE5}" type="parTrans" cxnId="{5096D804-7E47-F745-843B-8229E1246BF4}">
      <dgm:prSet/>
      <dgm:spPr/>
      <dgm:t>
        <a:bodyPr/>
        <a:lstStyle/>
        <a:p>
          <a:endParaRPr lang="en-US"/>
        </a:p>
      </dgm:t>
    </dgm:pt>
    <dgm:pt modelId="{9393BF2F-7D6B-0149-80E9-589F0F666EBE}" type="sibTrans" cxnId="{5096D804-7E47-F745-843B-8229E1246BF4}">
      <dgm:prSet/>
      <dgm:spPr/>
      <dgm:t>
        <a:bodyPr/>
        <a:lstStyle/>
        <a:p>
          <a:endParaRPr lang="en-US"/>
        </a:p>
      </dgm:t>
    </dgm:pt>
    <dgm:pt modelId="{4FF0682A-7A72-AA45-874A-3D82461EAAF8}">
      <dgm:prSet/>
      <dgm:spPr/>
      <dgm:t>
        <a:bodyPr/>
        <a:lstStyle/>
        <a:p>
          <a:pPr rtl="0"/>
          <a:r>
            <a:rPr lang="en-NZ" b="1" i="0" dirty="0">
              <a:solidFill>
                <a:schemeClr val="tx1"/>
              </a:solidFill>
            </a:rPr>
            <a:t>System Bus</a:t>
          </a:r>
        </a:p>
      </dgm:t>
    </dgm:pt>
    <dgm:pt modelId="{2D361571-D644-4E4D-98B6-7B751354F9F6}" type="parTrans" cxnId="{EB6406F6-0ACE-A644-AEFD-396112994E39}">
      <dgm:prSet/>
      <dgm:spPr/>
      <dgm:t>
        <a:bodyPr/>
        <a:lstStyle/>
        <a:p>
          <a:endParaRPr lang="en-US"/>
        </a:p>
      </dgm:t>
    </dgm:pt>
    <dgm:pt modelId="{937AABB6-A09B-BF41-B997-B574BB0EB45F}" type="sibTrans" cxnId="{EB6406F6-0ACE-A644-AEFD-396112994E39}">
      <dgm:prSet/>
      <dgm:spPr/>
      <dgm:t>
        <a:bodyPr/>
        <a:lstStyle/>
        <a:p>
          <a:endParaRPr lang="en-US"/>
        </a:p>
      </dgm:t>
    </dgm:pt>
    <dgm:pt modelId="{22EE6820-3E11-8A41-8A05-3A03B5E5E62B}" type="pres">
      <dgm:prSet presAssocID="{4A201520-DA4B-6A4F-937F-F2E7D335BA54}" presName="hierChild1" presStyleCnt="0">
        <dgm:presLayoutVars>
          <dgm:chPref val="1"/>
          <dgm:dir/>
          <dgm:animOne val="branch"/>
          <dgm:animLvl val="lvl"/>
          <dgm:resizeHandles/>
        </dgm:presLayoutVars>
      </dgm:prSet>
      <dgm:spPr/>
    </dgm:pt>
    <dgm:pt modelId="{52EFEB27-857C-EA41-9C05-4933DCAF3BF3}" type="pres">
      <dgm:prSet presAssocID="{B14B7A2E-F111-6149-BD6E-F00E0838A63A}" presName="hierRoot1" presStyleCnt="0"/>
      <dgm:spPr/>
    </dgm:pt>
    <dgm:pt modelId="{016E94C7-C934-0243-B843-039F2F5C8AE1}" type="pres">
      <dgm:prSet presAssocID="{B14B7A2E-F111-6149-BD6E-F00E0838A63A}" presName="composite" presStyleCnt="0"/>
      <dgm:spPr/>
    </dgm:pt>
    <dgm:pt modelId="{CE030FF1-2507-9F49-A591-07E6CEF78234}" type="pres">
      <dgm:prSet presAssocID="{B14B7A2E-F111-6149-BD6E-F00E0838A63A}" presName="background" presStyleLbl="node0" presStyleIdx="0" presStyleCnt="4"/>
      <dgm:spPr/>
    </dgm:pt>
    <dgm:pt modelId="{3F419C36-6726-324B-979F-AB0836BDCF1F}" type="pres">
      <dgm:prSet presAssocID="{B14B7A2E-F111-6149-BD6E-F00E0838A63A}" presName="text" presStyleLbl="fgAcc0" presStyleIdx="0" presStyleCnt="4" custLinFactY="-1075" custLinFactNeighborX="60156" custLinFactNeighborY="-100000">
        <dgm:presLayoutVars>
          <dgm:chPref val="3"/>
        </dgm:presLayoutVars>
      </dgm:prSet>
      <dgm:spPr/>
    </dgm:pt>
    <dgm:pt modelId="{BCB6117F-BCB3-3047-8ED4-7DA03412FE61}" type="pres">
      <dgm:prSet presAssocID="{B14B7A2E-F111-6149-BD6E-F00E0838A63A}" presName="hierChild2" presStyleCnt="0"/>
      <dgm:spPr/>
    </dgm:pt>
    <dgm:pt modelId="{2645F9A3-732B-8544-9EAC-F399FBF4095E}" type="pres">
      <dgm:prSet presAssocID="{43FFB74A-612C-4B4F-A3EA-E0677208A2BD}" presName="hierRoot1" presStyleCnt="0"/>
      <dgm:spPr/>
    </dgm:pt>
    <dgm:pt modelId="{A67B3114-7C01-F049-AD35-329E8EEA9F57}" type="pres">
      <dgm:prSet presAssocID="{43FFB74A-612C-4B4F-A3EA-E0677208A2BD}" presName="composite" presStyleCnt="0"/>
      <dgm:spPr/>
    </dgm:pt>
    <dgm:pt modelId="{E9749119-7A06-4840-B0C1-953DEC1D0D5B}" type="pres">
      <dgm:prSet presAssocID="{43FFB74A-612C-4B4F-A3EA-E0677208A2BD}" presName="background" presStyleLbl="node0" presStyleIdx="1" presStyleCnt="4"/>
      <dgm:spPr/>
    </dgm:pt>
    <dgm:pt modelId="{A314E1AC-3785-F44A-B4FB-B71FE99B7F60}" type="pres">
      <dgm:prSet presAssocID="{43FFB74A-612C-4B4F-A3EA-E0677208A2BD}" presName="text" presStyleLbl="fgAcc0" presStyleIdx="1" presStyleCnt="4" custLinFactNeighborX="-53453" custLinFactNeighborY="95615">
        <dgm:presLayoutVars>
          <dgm:chPref val="3"/>
        </dgm:presLayoutVars>
      </dgm:prSet>
      <dgm:spPr/>
    </dgm:pt>
    <dgm:pt modelId="{804F807C-EB3D-A449-9FA3-0A7C4C5FD11C}" type="pres">
      <dgm:prSet presAssocID="{43FFB74A-612C-4B4F-A3EA-E0677208A2BD}" presName="hierChild2" presStyleCnt="0"/>
      <dgm:spPr/>
    </dgm:pt>
    <dgm:pt modelId="{A5A15629-CD2E-B148-8273-EFAEC6212C6D}" type="pres">
      <dgm:prSet presAssocID="{D542C43F-977F-4748-9FAD-A3A4F288EB1A}" presName="hierRoot1" presStyleCnt="0"/>
      <dgm:spPr/>
    </dgm:pt>
    <dgm:pt modelId="{7D87A418-044B-4247-AB8F-FDD245F0460E}" type="pres">
      <dgm:prSet presAssocID="{D542C43F-977F-4748-9FAD-A3A4F288EB1A}" presName="composite" presStyleCnt="0"/>
      <dgm:spPr/>
    </dgm:pt>
    <dgm:pt modelId="{14FC8863-8EE5-694D-9DC7-A04C4A3B1E88}" type="pres">
      <dgm:prSet presAssocID="{D542C43F-977F-4748-9FAD-A3A4F288EB1A}" presName="background" presStyleLbl="node0" presStyleIdx="2" presStyleCnt="4"/>
      <dgm:spPr/>
    </dgm:pt>
    <dgm:pt modelId="{D2104015-BE93-8649-B182-2B94DB828B9A}" type="pres">
      <dgm:prSet presAssocID="{D542C43F-977F-4748-9FAD-A3A4F288EB1A}" presName="text" presStyleLbl="fgAcc0" presStyleIdx="2" presStyleCnt="4" custLinFactY="-7857" custLinFactNeighborX="52587" custLinFactNeighborY="-100000">
        <dgm:presLayoutVars>
          <dgm:chPref val="3"/>
        </dgm:presLayoutVars>
      </dgm:prSet>
      <dgm:spPr/>
    </dgm:pt>
    <dgm:pt modelId="{0DDC8FDE-DBCC-194D-95E4-2F92AD432812}" type="pres">
      <dgm:prSet presAssocID="{D542C43F-977F-4748-9FAD-A3A4F288EB1A}" presName="hierChild2" presStyleCnt="0"/>
      <dgm:spPr/>
    </dgm:pt>
    <dgm:pt modelId="{80E096EA-CB6B-9745-A756-2DDFC9C43BEC}" type="pres">
      <dgm:prSet presAssocID="{4FF0682A-7A72-AA45-874A-3D82461EAAF8}" presName="hierRoot1" presStyleCnt="0"/>
      <dgm:spPr/>
    </dgm:pt>
    <dgm:pt modelId="{F09A3D20-31B1-CB4E-A818-95E873D3E4B3}" type="pres">
      <dgm:prSet presAssocID="{4FF0682A-7A72-AA45-874A-3D82461EAAF8}" presName="composite" presStyleCnt="0"/>
      <dgm:spPr/>
    </dgm:pt>
    <dgm:pt modelId="{E9069BF9-D401-8E46-967F-B79DD53E6C14}" type="pres">
      <dgm:prSet presAssocID="{4FF0682A-7A72-AA45-874A-3D82461EAAF8}" presName="background" presStyleLbl="node0" presStyleIdx="3" presStyleCnt="4"/>
      <dgm:spPr/>
    </dgm:pt>
    <dgm:pt modelId="{952688EA-822B-DD4F-B66D-B56BACAC091A}" type="pres">
      <dgm:prSet presAssocID="{4FF0682A-7A72-AA45-874A-3D82461EAAF8}" presName="text" presStyleLbl="fgAcc0" presStyleIdx="3" presStyleCnt="4" custLinFactNeighborX="-56715" custLinFactNeighborY="82050">
        <dgm:presLayoutVars>
          <dgm:chPref val="3"/>
        </dgm:presLayoutVars>
      </dgm:prSet>
      <dgm:spPr/>
    </dgm:pt>
    <dgm:pt modelId="{1E1F2C4A-2BDB-2845-B636-4FD5F2A42CA9}" type="pres">
      <dgm:prSet presAssocID="{4FF0682A-7A72-AA45-874A-3D82461EAAF8}" presName="hierChild2" presStyleCnt="0"/>
      <dgm:spPr/>
    </dgm:pt>
  </dgm:ptLst>
  <dgm:cxnLst>
    <dgm:cxn modelId="{5096D804-7E47-F745-843B-8229E1246BF4}" srcId="{4A201520-DA4B-6A4F-937F-F2E7D335BA54}" destId="{D542C43F-977F-4748-9FAD-A3A4F288EB1A}" srcOrd="2" destOrd="0" parTransId="{EDDD905E-ABD7-9B4D-86AB-AF4A35FC8CE5}" sibTransId="{9393BF2F-7D6B-0149-80E9-589F0F666EBE}"/>
    <dgm:cxn modelId="{836E8B22-D1AD-4FD8-9D3A-7F21CB4E783F}" type="presOf" srcId="{D542C43F-977F-4748-9FAD-A3A4F288EB1A}" destId="{D2104015-BE93-8649-B182-2B94DB828B9A}" srcOrd="0" destOrd="0" presId="urn:microsoft.com/office/officeart/2005/8/layout/hierarchy1"/>
    <dgm:cxn modelId="{19BD0039-56FC-4C1F-9288-9A086E231A64}" type="presOf" srcId="{B14B7A2E-F111-6149-BD6E-F00E0838A63A}" destId="{3F419C36-6726-324B-979F-AB0836BDCF1F}" srcOrd="0" destOrd="0" presId="urn:microsoft.com/office/officeart/2005/8/layout/hierarchy1"/>
    <dgm:cxn modelId="{8559BF3A-B43A-4034-B1B2-C1F93F105F23}" type="presOf" srcId="{43FFB74A-612C-4B4F-A3EA-E0677208A2BD}" destId="{A314E1AC-3785-F44A-B4FB-B71FE99B7F60}" srcOrd="0" destOrd="0" presId="urn:microsoft.com/office/officeart/2005/8/layout/hierarchy1"/>
    <dgm:cxn modelId="{9884DC52-DD07-154D-BCC7-CAD8C601580A}" srcId="{4A201520-DA4B-6A4F-937F-F2E7D335BA54}" destId="{43FFB74A-612C-4B4F-A3EA-E0677208A2BD}" srcOrd="1" destOrd="0" parTransId="{3CF37361-C97A-BA42-89B5-F22603EA6A00}" sibTransId="{AB1E4592-B2BB-4742-AEEA-80F7508571B1}"/>
    <dgm:cxn modelId="{0FEA877E-55AB-4199-95E4-1AF2C0922912}" type="presOf" srcId="{4FF0682A-7A72-AA45-874A-3D82461EAAF8}" destId="{952688EA-822B-DD4F-B66D-B56BACAC091A}" srcOrd="0" destOrd="0" presId="urn:microsoft.com/office/officeart/2005/8/layout/hierarchy1"/>
    <dgm:cxn modelId="{8F4EA9DF-8E54-A74C-A41D-CA037B53B585}" srcId="{4A201520-DA4B-6A4F-937F-F2E7D335BA54}" destId="{B14B7A2E-F111-6149-BD6E-F00E0838A63A}" srcOrd="0" destOrd="0" parTransId="{85DFB5E0-E5AB-F54D-A25F-BAE2FD128AA9}" sibTransId="{549A1A1D-50E5-6846-86C7-1070E5F244D3}"/>
    <dgm:cxn modelId="{EB6406F6-0ACE-A644-AEFD-396112994E39}" srcId="{4A201520-DA4B-6A4F-937F-F2E7D335BA54}" destId="{4FF0682A-7A72-AA45-874A-3D82461EAAF8}" srcOrd="3" destOrd="0" parTransId="{2D361571-D644-4E4D-98B6-7B751354F9F6}" sibTransId="{937AABB6-A09B-BF41-B997-B574BB0EB45F}"/>
    <dgm:cxn modelId="{7E11ECFC-DA0D-4CF3-A43E-DD4ED680188F}" type="presOf" srcId="{4A201520-DA4B-6A4F-937F-F2E7D335BA54}" destId="{22EE6820-3E11-8A41-8A05-3A03B5E5E62B}" srcOrd="0" destOrd="0" presId="urn:microsoft.com/office/officeart/2005/8/layout/hierarchy1"/>
    <dgm:cxn modelId="{2D5339FB-99B4-47B9-9683-3B088B78D7D9}" type="presParOf" srcId="{22EE6820-3E11-8A41-8A05-3A03B5E5E62B}" destId="{52EFEB27-857C-EA41-9C05-4933DCAF3BF3}" srcOrd="0" destOrd="0" presId="urn:microsoft.com/office/officeart/2005/8/layout/hierarchy1"/>
    <dgm:cxn modelId="{90C573C4-3DB5-4DD1-97CA-15E0E17D258A}" type="presParOf" srcId="{52EFEB27-857C-EA41-9C05-4933DCAF3BF3}" destId="{016E94C7-C934-0243-B843-039F2F5C8AE1}" srcOrd="0" destOrd="0" presId="urn:microsoft.com/office/officeart/2005/8/layout/hierarchy1"/>
    <dgm:cxn modelId="{CE47CBB4-3C9C-4AED-A6B0-4ACCA11C8F12}" type="presParOf" srcId="{016E94C7-C934-0243-B843-039F2F5C8AE1}" destId="{CE030FF1-2507-9F49-A591-07E6CEF78234}" srcOrd="0" destOrd="0" presId="urn:microsoft.com/office/officeart/2005/8/layout/hierarchy1"/>
    <dgm:cxn modelId="{1A55C6B1-82FE-4266-A550-7334C2740FCF}" type="presParOf" srcId="{016E94C7-C934-0243-B843-039F2F5C8AE1}" destId="{3F419C36-6726-324B-979F-AB0836BDCF1F}" srcOrd="1" destOrd="0" presId="urn:microsoft.com/office/officeart/2005/8/layout/hierarchy1"/>
    <dgm:cxn modelId="{31501521-FFD5-4024-980C-EE7E3AC4E465}" type="presParOf" srcId="{52EFEB27-857C-EA41-9C05-4933DCAF3BF3}" destId="{BCB6117F-BCB3-3047-8ED4-7DA03412FE61}" srcOrd="1" destOrd="0" presId="urn:microsoft.com/office/officeart/2005/8/layout/hierarchy1"/>
    <dgm:cxn modelId="{4F3B2534-7EBB-44F2-961C-975636E44F47}" type="presParOf" srcId="{22EE6820-3E11-8A41-8A05-3A03B5E5E62B}" destId="{2645F9A3-732B-8544-9EAC-F399FBF4095E}" srcOrd="1" destOrd="0" presId="urn:microsoft.com/office/officeart/2005/8/layout/hierarchy1"/>
    <dgm:cxn modelId="{DA14FF6E-92B2-4A6D-AA1B-335F43D089A9}" type="presParOf" srcId="{2645F9A3-732B-8544-9EAC-F399FBF4095E}" destId="{A67B3114-7C01-F049-AD35-329E8EEA9F57}" srcOrd="0" destOrd="0" presId="urn:microsoft.com/office/officeart/2005/8/layout/hierarchy1"/>
    <dgm:cxn modelId="{73C17272-6AA9-4BB4-92E8-9F59FB9199BE}" type="presParOf" srcId="{A67B3114-7C01-F049-AD35-329E8EEA9F57}" destId="{E9749119-7A06-4840-B0C1-953DEC1D0D5B}" srcOrd="0" destOrd="0" presId="urn:microsoft.com/office/officeart/2005/8/layout/hierarchy1"/>
    <dgm:cxn modelId="{3A6E0075-3CA3-4E03-8046-5597F7F15753}" type="presParOf" srcId="{A67B3114-7C01-F049-AD35-329E8EEA9F57}" destId="{A314E1AC-3785-F44A-B4FB-B71FE99B7F60}" srcOrd="1" destOrd="0" presId="urn:microsoft.com/office/officeart/2005/8/layout/hierarchy1"/>
    <dgm:cxn modelId="{3175D097-34AC-4EFA-A6B2-872781BB805F}" type="presParOf" srcId="{2645F9A3-732B-8544-9EAC-F399FBF4095E}" destId="{804F807C-EB3D-A449-9FA3-0A7C4C5FD11C}" srcOrd="1" destOrd="0" presId="urn:microsoft.com/office/officeart/2005/8/layout/hierarchy1"/>
    <dgm:cxn modelId="{3F7D4389-FD74-43F0-A6A3-E2CCD6F0AE6A}" type="presParOf" srcId="{22EE6820-3E11-8A41-8A05-3A03B5E5E62B}" destId="{A5A15629-CD2E-B148-8273-EFAEC6212C6D}" srcOrd="2" destOrd="0" presId="urn:microsoft.com/office/officeart/2005/8/layout/hierarchy1"/>
    <dgm:cxn modelId="{CEC3279B-365D-4DC3-BE36-C0DBD15E60A6}" type="presParOf" srcId="{A5A15629-CD2E-B148-8273-EFAEC6212C6D}" destId="{7D87A418-044B-4247-AB8F-FDD245F0460E}" srcOrd="0" destOrd="0" presId="urn:microsoft.com/office/officeart/2005/8/layout/hierarchy1"/>
    <dgm:cxn modelId="{5CA919F6-656B-447D-8514-13E73CAEAE6C}" type="presParOf" srcId="{7D87A418-044B-4247-AB8F-FDD245F0460E}" destId="{14FC8863-8EE5-694D-9DC7-A04C4A3B1E88}" srcOrd="0" destOrd="0" presId="urn:microsoft.com/office/officeart/2005/8/layout/hierarchy1"/>
    <dgm:cxn modelId="{AE091D97-7A2E-4C2F-A4D3-ECA063319024}" type="presParOf" srcId="{7D87A418-044B-4247-AB8F-FDD245F0460E}" destId="{D2104015-BE93-8649-B182-2B94DB828B9A}" srcOrd="1" destOrd="0" presId="urn:microsoft.com/office/officeart/2005/8/layout/hierarchy1"/>
    <dgm:cxn modelId="{5C531CAB-0AD5-4988-95D2-E2B764A2D8CA}" type="presParOf" srcId="{A5A15629-CD2E-B148-8273-EFAEC6212C6D}" destId="{0DDC8FDE-DBCC-194D-95E4-2F92AD432812}" srcOrd="1" destOrd="0" presId="urn:microsoft.com/office/officeart/2005/8/layout/hierarchy1"/>
    <dgm:cxn modelId="{4B6F0323-630F-4C22-A6E7-9B4ED04BA640}" type="presParOf" srcId="{22EE6820-3E11-8A41-8A05-3A03B5E5E62B}" destId="{80E096EA-CB6B-9745-A756-2DDFC9C43BEC}" srcOrd="3" destOrd="0" presId="urn:microsoft.com/office/officeart/2005/8/layout/hierarchy1"/>
    <dgm:cxn modelId="{DADC2E9A-D94E-46A4-9F1F-AB610C597058}" type="presParOf" srcId="{80E096EA-CB6B-9745-A756-2DDFC9C43BEC}" destId="{F09A3D20-31B1-CB4E-A818-95E873D3E4B3}" srcOrd="0" destOrd="0" presId="urn:microsoft.com/office/officeart/2005/8/layout/hierarchy1"/>
    <dgm:cxn modelId="{905C7699-63CD-4FA2-9AC2-A1FDC6219FD0}" type="presParOf" srcId="{F09A3D20-31B1-CB4E-A818-95E873D3E4B3}" destId="{E9069BF9-D401-8E46-967F-B79DD53E6C14}" srcOrd="0" destOrd="0" presId="urn:microsoft.com/office/officeart/2005/8/layout/hierarchy1"/>
    <dgm:cxn modelId="{ED0FEE65-FE17-4A59-9D07-9388A8F92893}" type="presParOf" srcId="{F09A3D20-31B1-CB4E-A818-95E873D3E4B3}" destId="{952688EA-822B-DD4F-B66D-B56BACAC091A}" srcOrd="1" destOrd="0" presId="urn:microsoft.com/office/officeart/2005/8/layout/hierarchy1"/>
    <dgm:cxn modelId="{7222DF8B-D58A-4C34-9DB2-515AEA80C90B}" type="presParOf" srcId="{80E096EA-CB6B-9745-A756-2DDFC9C43BEC}" destId="{1E1F2C4A-2BDB-2845-B636-4FD5F2A42CA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3D8A0A3-07D6-8047-8892-EA7E972E7BFC}" type="doc">
      <dgm:prSet loTypeId="urn:microsoft.com/office/officeart/2005/8/layout/hierarchy5" loCatId="hierarchy" qsTypeId="urn:microsoft.com/office/officeart/2005/8/quickstyle/simple4" qsCatId="simple" csTypeId="urn:microsoft.com/office/officeart/2005/8/colors/accent0_3" csCatId="mainScheme" phldr="1"/>
      <dgm:spPr/>
      <dgm:t>
        <a:bodyPr/>
        <a:lstStyle/>
        <a:p>
          <a:endParaRPr lang="en-US"/>
        </a:p>
      </dgm:t>
    </dgm:pt>
    <dgm:pt modelId="{F695C496-F298-864F-AA7D-AAB64918DCAB}">
      <dgm:prSet/>
      <dgm:spPr/>
      <dgm:t>
        <a:bodyPr/>
        <a:lstStyle/>
        <a:p>
          <a:pPr rtl="0"/>
          <a:r>
            <a:rPr lang="en-US" dirty="0"/>
            <a:t>Two constraints affect design:</a:t>
          </a:r>
        </a:p>
      </dgm:t>
    </dgm:pt>
    <dgm:pt modelId="{30F461A1-B62C-2340-ACDA-CD444030BB8E}" type="parTrans" cxnId="{39E1715F-8343-6C43-A10D-555EF58C2DA6}">
      <dgm:prSet/>
      <dgm:spPr/>
      <dgm:t>
        <a:bodyPr/>
        <a:lstStyle/>
        <a:p>
          <a:endParaRPr lang="en-US"/>
        </a:p>
      </dgm:t>
    </dgm:pt>
    <dgm:pt modelId="{D8A41BAA-566F-734D-AA49-5564A32B7E7B}" type="sibTrans" cxnId="{39E1715F-8343-6C43-A10D-555EF58C2DA6}">
      <dgm:prSet/>
      <dgm:spPr/>
      <dgm:t>
        <a:bodyPr/>
        <a:lstStyle/>
        <a:p>
          <a:endParaRPr lang="en-US"/>
        </a:p>
      </dgm:t>
    </dgm:pt>
    <dgm:pt modelId="{C79B61D1-5860-D245-8845-786950607B0C}">
      <dgm:prSet/>
      <dgm:spPr/>
      <dgm:t>
        <a:bodyPr/>
        <a:lstStyle/>
        <a:p>
          <a:pPr rtl="0"/>
          <a:r>
            <a:rPr lang="en-US" dirty="0"/>
            <a:t>when one block is read in, another may have to be replaced</a:t>
          </a:r>
        </a:p>
      </dgm:t>
    </dgm:pt>
    <dgm:pt modelId="{4F3E1CD5-B305-1A44-B8E9-901F9BA0DD72}" type="parTrans" cxnId="{D9991E3C-BF89-F248-BCAD-6A3F04706AAD}">
      <dgm:prSet/>
      <dgm:spPr/>
      <dgm:t>
        <a:bodyPr/>
        <a:lstStyle/>
        <a:p>
          <a:endParaRPr lang="en-US" dirty="0"/>
        </a:p>
      </dgm:t>
    </dgm:pt>
    <dgm:pt modelId="{8583F104-1763-3345-9EEE-947F4346925B}" type="sibTrans" cxnId="{D9991E3C-BF89-F248-BCAD-6A3F04706AAD}">
      <dgm:prSet/>
      <dgm:spPr/>
      <dgm:t>
        <a:bodyPr/>
        <a:lstStyle/>
        <a:p>
          <a:endParaRPr lang="en-US"/>
        </a:p>
      </dgm:t>
    </dgm:pt>
    <dgm:pt modelId="{D11B495E-EFA8-9846-BFEB-BA11875E2A6F}">
      <dgm:prSet/>
      <dgm:spPr/>
      <dgm:t>
        <a:bodyPr/>
        <a:lstStyle/>
        <a:p>
          <a:pPr rtl="0"/>
          <a:r>
            <a:rPr lang="en-US" dirty="0"/>
            <a:t>the more flexible the mapping function, the more complex is the circuitry required to search the cache </a:t>
          </a:r>
        </a:p>
      </dgm:t>
    </dgm:pt>
    <dgm:pt modelId="{6C2857FE-EFF8-BF44-A9F2-5439460E18D0}" type="parTrans" cxnId="{E99889B3-BA88-8841-80BF-A46B1C3434E2}">
      <dgm:prSet/>
      <dgm:spPr/>
      <dgm:t>
        <a:bodyPr/>
        <a:lstStyle/>
        <a:p>
          <a:endParaRPr lang="en-US" dirty="0"/>
        </a:p>
      </dgm:t>
    </dgm:pt>
    <dgm:pt modelId="{B3552738-5928-6443-8485-D70CBD49A374}" type="sibTrans" cxnId="{E99889B3-BA88-8841-80BF-A46B1C3434E2}">
      <dgm:prSet/>
      <dgm:spPr/>
      <dgm:t>
        <a:bodyPr/>
        <a:lstStyle/>
        <a:p>
          <a:endParaRPr lang="en-US"/>
        </a:p>
      </dgm:t>
    </dgm:pt>
    <dgm:pt modelId="{03EF0AC0-96CA-FD4B-A6F5-E1337688433E}" type="pres">
      <dgm:prSet presAssocID="{83D8A0A3-07D6-8047-8892-EA7E972E7BFC}" presName="mainComposite" presStyleCnt="0">
        <dgm:presLayoutVars>
          <dgm:chPref val="1"/>
          <dgm:dir/>
          <dgm:animOne val="branch"/>
          <dgm:animLvl val="lvl"/>
          <dgm:resizeHandles val="exact"/>
        </dgm:presLayoutVars>
      </dgm:prSet>
      <dgm:spPr/>
    </dgm:pt>
    <dgm:pt modelId="{C202FC7E-6533-7940-BE5C-BE23AB0C5178}" type="pres">
      <dgm:prSet presAssocID="{83D8A0A3-07D6-8047-8892-EA7E972E7BFC}" presName="hierFlow" presStyleCnt="0"/>
      <dgm:spPr/>
    </dgm:pt>
    <dgm:pt modelId="{25886080-C693-8A47-8FAD-4B9CD26387DA}" type="pres">
      <dgm:prSet presAssocID="{83D8A0A3-07D6-8047-8892-EA7E972E7BFC}" presName="hierChild1" presStyleCnt="0">
        <dgm:presLayoutVars>
          <dgm:chPref val="1"/>
          <dgm:animOne val="branch"/>
          <dgm:animLvl val="lvl"/>
        </dgm:presLayoutVars>
      </dgm:prSet>
      <dgm:spPr/>
    </dgm:pt>
    <dgm:pt modelId="{5335E43B-6215-A543-B650-4D5A9C791AD4}" type="pres">
      <dgm:prSet presAssocID="{F695C496-F298-864F-AA7D-AAB64918DCAB}" presName="Name17" presStyleCnt="0"/>
      <dgm:spPr/>
    </dgm:pt>
    <dgm:pt modelId="{D070C3BB-810D-554B-B104-8B133CA4EB92}" type="pres">
      <dgm:prSet presAssocID="{F695C496-F298-864F-AA7D-AAB64918DCAB}" presName="level1Shape" presStyleLbl="node0" presStyleIdx="0" presStyleCnt="1">
        <dgm:presLayoutVars>
          <dgm:chPref val="3"/>
        </dgm:presLayoutVars>
      </dgm:prSet>
      <dgm:spPr/>
    </dgm:pt>
    <dgm:pt modelId="{3AA0871F-EE2B-3147-B3A7-0BE2B8C5FD6E}" type="pres">
      <dgm:prSet presAssocID="{F695C496-F298-864F-AA7D-AAB64918DCAB}" presName="hierChild2" presStyleCnt="0"/>
      <dgm:spPr/>
    </dgm:pt>
    <dgm:pt modelId="{533F3058-1B00-BE4A-94CB-A60E74871AEF}" type="pres">
      <dgm:prSet presAssocID="{4F3E1CD5-B305-1A44-B8E9-901F9BA0DD72}" presName="Name25" presStyleLbl="parChTrans1D2" presStyleIdx="0" presStyleCnt="2"/>
      <dgm:spPr/>
    </dgm:pt>
    <dgm:pt modelId="{CF589E4D-B27A-F140-8317-C581EFC1A8E4}" type="pres">
      <dgm:prSet presAssocID="{4F3E1CD5-B305-1A44-B8E9-901F9BA0DD72}" presName="connTx" presStyleLbl="parChTrans1D2" presStyleIdx="0" presStyleCnt="2"/>
      <dgm:spPr/>
    </dgm:pt>
    <dgm:pt modelId="{07BD8525-37F7-A14A-A0AC-6903418FEA81}" type="pres">
      <dgm:prSet presAssocID="{C79B61D1-5860-D245-8845-786950607B0C}" presName="Name30" presStyleCnt="0"/>
      <dgm:spPr/>
    </dgm:pt>
    <dgm:pt modelId="{6C1A5724-EEC5-5047-B6F3-8A3992529503}" type="pres">
      <dgm:prSet presAssocID="{C79B61D1-5860-D245-8845-786950607B0C}" presName="level2Shape" presStyleLbl="node2" presStyleIdx="0" presStyleCnt="2"/>
      <dgm:spPr/>
    </dgm:pt>
    <dgm:pt modelId="{748FD636-E7C8-644F-B7FE-BE33DEFFE227}" type="pres">
      <dgm:prSet presAssocID="{C79B61D1-5860-D245-8845-786950607B0C}" presName="hierChild3" presStyleCnt="0"/>
      <dgm:spPr/>
    </dgm:pt>
    <dgm:pt modelId="{9C5F3BC6-5B99-9F4B-8BBC-0BBE9F5BB883}" type="pres">
      <dgm:prSet presAssocID="{6C2857FE-EFF8-BF44-A9F2-5439460E18D0}" presName="Name25" presStyleLbl="parChTrans1D2" presStyleIdx="1" presStyleCnt="2"/>
      <dgm:spPr/>
    </dgm:pt>
    <dgm:pt modelId="{C9A4275E-18EC-1D40-84DA-D9D21F791036}" type="pres">
      <dgm:prSet presAssocID="{6C2857FE-EFF8-BF44-A9F2-5439460E18D0}" presName="connTx" presStyleLbl="parChTrans1D2" presStyleIdx="1" presStyleCnt="2"/>
      <dgm:spPr/>
    </dgm:pt>
    <dgm:pt modelId="{D98719C6-9F1A-984E-A81A-E13A9CF58C21}" type="pres">
      <dgm:prSet presAssocID="{D11B495E-EFA8-9846-BFEB-BA11875E2A6F}" presName="Name30" presStyleCnt="0"/>
      <dgm:spPr/>
    </dgm:pt>
    <dgm:pt modelId="{3E6C60F3-BE1E-8045-99EE-70301BF0D992}" type="pres">
      <dgm:prSet presAssocID="{D11B495E-EFA8-9846-BFEB-BA11875E2A6F}" presName="level2Shape" presStyleLbl="node2" presStyleIdx="1" presStyleCnt="2"/>
      <dgm:spPr/>
    </dgm:pt>
    <dgm:pt modelId="{B74C0F77-9C9C-AE4C-A993-14702869507A}" type="pres">
      <dgm:prSet presAssocID="{D11B495E-EFA8-9846-BFEB-BA11875E2A6F}" presName="hierChild3" presStyleCnt="0"/>
      <dgm:spPr/>
    </dgm:pt>
    <dgm:pt modelId="{2928673E-9EA8-F749-80D6-14A29291F649}" type="pres">
      <dgm:prSet presAssocID="{83D8A0A3-07D6-8047-8892-EA7E972E7BFC}" presName="bgShapesFlow" presStyleCnt="0"/>
      <dgm:spPr/>
    </dgm:pt>
  </dgm:ptLst>
  <dgm:cxnLst>
    <dgm:cxn modelId="{52FD620D-9928-449E-8B07-D638FCA3C29B}" type="presOf" srcId="{C79B61D1-5860-D245-8845-786950607B0C}" destId="{6C1A5724-EEC5-5047-B6F3-8A3992529503}" srcOrd="0" destOrd="0" presId="urn:microsoft.com/office/officeart/2005/8/layout/hierarchy5"/>
    <dgm:cxn modelId="{7C2BF71B-AAE3-489D-BB33-97F0145D4FF2}" type="presOf" srcId="{6C2857FE-EFF8-BF44-A9F2-5439460E18D0}" destId="{C9A4275E-18EC-1D40-84DA-D9D21F791036}" srcOrd="1" destOrd="0" presId="urn:microsoft.com/office/officeart/2005/8/layout/hierarchy5"/>
    <dgm:cxn modelId="{3AC1C936-32DE-4A0F-8DA3-B458301FA0D8}" type="presOf" srcId="{4F3E1CD5-B305-1A44-B8E9-901F9BA0DD72}" destId="{533F3058-1B00-BE4A-94CB-A60E74871AEF}" srcOrd="0" destOrd="0" presId="urn:microsoft.com/office/officeart/2005/8/layout/hierarchy5"/>
    <dgm:cxn modelId="{D9991E3C-BF89-F248-BCAD-6A3F04706AAD}" srcId="{F695C496-F298-864F-AA7D-AAB64918DCAB}" destId="{C79B61D1-5860-D245-8845-786950607B0C}" srcOrd="0" destOrd="0" parTransId="{4F3E1CD5-B305-1A44-B8E9-901F9BA0DD72}" sibTransId="{8583F104-1763-3345-9EEE-947F4346925B}"/>
    <dgm:cxn modelId="{39E1715F-8343-6C43-A10D-555EF58C2DA6}" srcId="{83D8A0A3-07D6-8047-8892-EA7E972E7BFC}" destId="{F695C496-F298-864F-AA7D-AAB64918DCAB}" srcOrd="0" destOrd="0" parTransId="{30F461A1-B62C-2340-ACDA-CD444030BB8E}" sibTransId="{D8A41BAA-566F-734D-AA49-5564A32B7E7B}"/>
    <dgm:cxn modelId="{546E574B-5E62-412A-A8CB-535BDD620D8D}" type="presOf" srcId="{D11B495E-EFA8-9846-BFEB-BA11875E2A6F}" destId="{3E6C60F3-BE1E-8045-99EE-70301BF0D992}" srcOrd="0" destOrd="0" presId="urn:microsoft.com/office/officeart/2005/8/layout/hierarchy5"/>
    <dgm:cxn modelId="{F26E5B99-F92D-4F46-B993-61FC502BB9A2}" type="presOf" srcId="{6C2857FE-EFF8-BF44-A9F2-5439460E18D0}" destId="{9C5F3BC6-5B99-9F4B-8BBC-0BBE9F5BB883}" srcOrd="0" destOrd="0" presId="urn:microsoft.com/office/officeart/2005/8/layout/hierarchy5"/>
    <dgm:cxn modelId="{7C36D5A6-DC31-4DB1-A2C8-5F9657732FF2}" type="presOf" srcId="{83D8A0A3-07D6-8047-8892-EA7E972E7BFC}" destId="{03EF0AC0-96CA-FD4B-A6F5-E1337688433E}" srcOrd="0" destOrd="0" presId="urn:microsoft.com/office/officeart/2005/8/layout/hierarchy5"/>
    <dgm:cxn modelId="{E99889B3-BA88-8841-80BF-A46B1C3434E2}" srcId="{F695C496-F298-864F-AA7D-AAB64918DCAB}" destId="{D11B495E-EFA8-9846-BFEB-BA11875E2A6F}" srcOrd="1" destOrd="0" parTransId="{6C2857FE-EFF8-BF44-A9F2-5439460E18D0}" sibTransId="{B3552738-5928-6443-8485-D70CBD49A374}"/>
    <dgm:cxn modelId="{6CE631DF-A13B-48EC-8C34-61B96E8B5F87}" type="presOf" srcId="{F695C496-F298-864F-AA7D-AAB64918DCAB}" destId="{D070C3BB-810D-554B-B104-8B133CA4EB92}" srcOrd="0" destOrd="0" presId="urn:microsoft.com/office/officeart/2005/8/layout/hierarchy5"/>
    <dgm:cxn modelId="{9DCA16E9-6D6A-4D44-9E7F-9EF27E5CE8F8}" type="presOf" srcId="{4F3E1CD5-B305-1A44-B8E9-901F9BA0DD72}" destId="{CF589E4D-B27A-F140-8317-C581EFC1A8E4}" srcOrd="1" destOrd="0" presId="urn:microsoft.com/office/officeart/2005/8/layout/hierarchy5"/>
    <dgm:cxn modelId="{57E2336D-2B5B-46A6-975B-0ECBA2C424FE}" type="presParOf" srcId="{03EF0AC0-96CA-FD4B-A6F5-E1337688433E}" destId="{C202FC7E-6533-7940-BE5C-BE23AB0C5178}" srcOrd="0" destOrd="0" presId="urn:microsoft.com/office/officeart/2005/8/layout/hierarchy5"/>
    <dgm:cxn modelId="{EDFE650F-B49A-474C-9C91-52D91707FE39}" type="presParOf" srcId="{C202FC7E-6533-7940-BE5C-BE23AB0C5178}" destId="{25886080-C693-8A47-8FAD-4B9CD26387DA}" srcOrd="0" destOrd="0" presId="urn:microsoft.com/office/officeart/2005/8/layout/hierarchy5"/>
    <dgm:cxn modelId="{FE59247F-30BC-431A-9A84-191357F07370}" type="presParOf" srcId="{25886080-C693-8A47-8FAD-4B9CD26387DA}" destId="{5335E43B-6215-A543-B650-4D5A9C791AD4}" srcOrd="0" destOrd="0" presId="urn:microsoft.com/office/officeart/2005/8/layout/hierarchy5"/>
    <dgm:cxn modelId="{7AF9DA7A-7872-493C-9C6E-5F4529587CFA}" type="presParOf" srcId="{5335E43B-6215-A543-B650-4D5A9C791AD4}" destId="{D070C3BB-810D-554B-B104-8B133CA4EB92}" srcOrd="0" destOrd="0" presId="urn:microsoft.com/office/officeart/2005/8/layout/hierarchy5"/>
    <dgm:cxn modelId="{A9CA947C-F7EF-46FC-B6F6-DF44C531CA72}" type="presParOf" srcId="{5335E43B-6215-A543-B650-4D5A9C791AD4}" destId="{3AA0871F-EE2B-3147-B3A7-0BE2B8C5FD6E}" srcOrd="1" destOrd="0" presId="urn:microsoft.com/office/officeart/2005/8/layout/hierarchy5"/>
    <dgm:cxn modelId="{26788200-A433-4EE0-ABED-BF67A3110028}" type="presParOf" srcId="{3AA0871F-EE2B-3147-B3A7-0BE2B8C5FD6E}" destId="{533F3058-1B00-BE4A-94CB-A60E74871AEF}" srcOrd="0" destOrd="0" presId="urn:microsoft.com/office/officeart/2005/8/layout/hierarchy5"/>
    <dgm:cxn modelId="{6DE4566A-4EC2-40D6-A0E5-D7166F8CD668}" type="presParOf" srcId="{533F3058-1B00-BE4A-94CB-A60E74871AEF}" destId="{CF589E4D-B27A-F140-8317-C581EFC1A8E4}" srcOrd="0" destOrd="0" presId="urn:microsoft.com/office/officeart/2005/8/layout/hierarchy5"/>
    <dgm:cxn modelId="{F9C0DC6C-F1D7-4478-8C3B-6B417810DD3A}" type="presParOf" srcId="{3AA0871F-EE2B-3147-B3A7-0BE2B8C5FD6E}" destId="{07BD8525-37F7-A14A-A0AC-6903418FEA81}" srcOrd="1" destOrd="0" presId="urn:microsoft.com/office/officeart/2005/8/layout/hierarchy5"/>
    <dgm:cxn modelId="{F8B0BD82-81A4-411A-A73F-9CDE7D3D426B}" type="presParOf" srcId="{07BD8525-37F7-A14A-A0AC-6903418FEA81}" destId="{6C1A5724-EEC5-5047-B6F3-8A3992529503}" srcOrd="0" destOrd="0" presId="urn:microsoft.com/office/officeart/2005/8/layout/hierarchy5"/>
    <dgm:cxn modelId="{BEF55CBC-ABF6-45CE-AA64-20C675E1C5B3}" type="presParOf" srcId="{07BD8525-37F7-A14A-A0AC-6903418FEA81}" destId="{748FD636-E7C8-644F-B7FE-BE33DEFFE227}" srcOrd="1" destOrd="0" presId="urn:microsoft.com/office/officeart/2005/8/layout/hierarchy5"/>
    <dgm:cxn modelId="{88BF2EDD-0694-41C6-8989-6F0EB548397C}" type="presParOf" srcId="{3AA0871F-EE2B-3147-B3A7-0BE2B8C5FD6E}" destId="{9C5F3BC6-5B99-9F4B-8BBC-0BBE9F5BB883}" srcOrd="2" destOrd="0" presId="urn:microsoft.com/office/officeart/2005/8/layout/hierarchy5"/>
    <dgm:cxn modelId="{2108A168-BAF3-40EE-997B-B9344C4748F0}" type="presParOf" srcId="{9C5F3BC6-5B99-9F4B-8BBC-0BBE9F5BB883}" destId="{C9A4275E-18EC-1D40-84DA-D9D21F791036}" srcOrd="0" destOrd="0" presId="urn:microsoft.com/office/officeart/2005/8/layout/hierarchy5"/>
    <dgm:cxn modelId="{C13892CF-FF6E-4A21-B817-4149DB794425}" type="presParOf" srcId="{3AA0871F-EE2B-3147-B3A7-0BE2B8C5FD6E}" destId="{D98719C6-9F1A-984E-A81A-E13A9CF58C21}" srcOrd="3" destOrd="0" presId="urn:microsoft.com/office/officeart/2005/8/layout/hierarchy5"/>
    <dgm:cxn modelId="{48D0D0FF-C2D3-44F5-975C-F16BCC24A5CB}" type="presParOf" srcId="{D98719C6-9F1A-984E-A81A-E13A9CF58C21}" destId="{3E6C60F3-BE1E-8045-99EE-70301BF0D992}" srcOrd="0" destOrd="0" presId="urn:microsoft.com/office/officeart/2005/8/layout/hierarchy5"/>
    <dgm:cxn modelId="{1771D9CE-0D70-4D9F-B357-8E0656317C02}" type="presParOf" srcId="{D98719C6-9F1A-984E-A81A-E13A9CF58C21}" destId="{B74C0F77-9C9C-AE4C-A993-14702869507A}" srcOrd="1" destOrd="0" presId="urn:microsoft.com/office/officeart/2005/8/layout/hierarchy5"/>
    <dgm:cxn modelId="{A0B5FD3F-AA32-4D89-AF9B-CD2AD7D5469B}" type="presParOf" srcId="{03EF0AC0-96CA-FD4B-A6F5-E1337688433E}" destId="{2928673E-9EA8-F749-80D6-14A29291F649}"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4073E36-94D4-314D-8626-48819447B1C5}" type="doc">
      <dgm:prSet loTypeId="urn:microsoft.com/office/officeart/2005/8/layout/list1" loCatId="list" qsTypeId="urn:microsoft.com/office/officeart/2005/8/quickstyle/simple4" qsCatId="simple" csTypeId="urn:microsoft.com/office/officeart/2005/8/colors/accent0_3" csCatId="mainScheme" phldr="1"/>
      <dgm:spPr/>
      <dgm:t>
        <a:bodyPr/>
        <a:lstStyle/>
        <a:p>
          <a:endParaRPr lang="en-US"/>
        </a:p>
      </dgm:t>
    </dgm:pt>
    <dgm:pt modelId="{01627466-1AB6-B94E-9C59-3353B397FC5A}">
      <dgm:prSet custT="1"/>
      <dgm:spPr/>
      <dgm:t>
        <a:bodyPr/>
        <a:lstStyle/>
        <a:p>
          <a:pPr rtl="0"/>
          <a:r>
            <a:rPr lang="en-US" sz="2400" dirty="0"/>
            <a:t>Dictates when the memory write operation takes place</a:t>
          </a:r>
        </a:p>
      </dgm:t>
    </dgm:pt>
    <dgm:pt modelId="{0F3B8B6C-836C-FD4E-9BA8-BA6BA3B164EC}" type="parTrans" cxnId="{FF800D9F-61EE-004D-8358-AD7C3A13FC5B}">
      <dgm:prSet/>
      <dgm:spPr/>
      <dgm:t>
        <a:bodyPr/>
        <a:lstStyle/>
        <a:p>
          <a:endParaRPr lang="en-US"/>
        </a:p>
      </dgm:t>
    </dgm:pt>
    <dgm:pt modelId="{E3555ADC-4867-E547-B5D1-9D53619F59BC}" type="sibTrans" cxnId="{FF800D9F-61EE-004D-8358-AD7C3A13FC5B}">
      <dgm:prSet/>
      <dgm:spPr/>
      <dgm:t>
        <a:bodyPr/>
        <a:lstStyle/>
        <a:p>
          <a:endParaRPr lang="en-US"/>
        </a:p>
      </dgm:t>
    </dgm:pt>
    <dgm:pt modelId="{3FAE6076-0D24-8946-9540-35B37D85EFF3}">
      <dgm:prSet/>
      <dgm:spPr/>
      <dgm:t>
        <a:bodyPr/>
        <a:lstStyle/>
        <a:p>
          <a:pPr rtl="0"/>
          <a:r>
            <a:rPr lang="en-US" sz="2500" dirty="0"/>
            <a:t>can occur every time the block is updated</a:t>
          </a:r>
        </a:p>
      </dgm:t>
    </dgm:pt>
    <dgm:pt modelId="{2D370765-0A9E-EE49-A7F7-41263CD5E518}" type="parTrans" cxnId="{329CC842-0861-2B4D-AA48-99F5E1A03F25}">
      <dgm:prSet/>
      <dgm:spPr/>
      <dgm:t>
        <a:bodyPr/>
        <a:lstStyle/>
        <a:p>
          <a:endParaRPr lang="en-US"/>
        </a:p>
      </dgm:t>
    </dgm:pt>
    <dgm:pt modelId="{8D227CB1-B09C-FD49-AC5F-C50D94F09EFD}" type="sibTrans" cxnId="{329CC842-0861-2B4D-AA48-99F5E1A03F25}">
      <dgm:prSet/>
      <dgm:spPr/>
      <dgm:t>
        <a:bodyPr/>
        <a:lstStyle/>
        <a:p>
          <a:endParaRPr lang="en-US"/>
        </a:p>
      </dgm:t>
    </dgm:pt>
    <dgm:pt modelId="{8C53982C-3545-7845-A0EE-ABD955D5A94A}">
      <dgm:prSet/>
      <dgm:spPr/>
      <dgm:t>
        <a:bodyPr/>
        <a:lstStyle/>
        <a:p>
          <a:pPr rtl="0"/>
          <a:r>
            <a:rPr lang="en-US" sz="2500" dirty="0"/>
            <a:t>can occur when the block is replaced</a:t>
          </a:r>
        </a:p>
      </dgm:t>
    </dgm:pt>
    <dgm:pt modelId="{F4A1E3F1-4253-F74B-A1EC-E49E98B27E59}" type="parTrans" cxnId="{B5E7BB52-151C-4B4D-9D0F-8639B11F785A}">
      <dgm:prSet/>
      <dgm:spPr/>
      <dgm:t>
        <a:bodyPr/>
        <a:lstStyle/>
        <a:p>
          <a:endParaRPr lang="en-US"/>
        </a:p>
      </dgm:t>
    </dgm:pt>
    <dgm:pt modelId="{56D1A604-1288-2245-813C-14A7AEA5A069}" type="sibTrans" cxnId="{B5E7BB52-151C-4B4D-9D0F-8639B11F785A}">
      <dgm:prSet/>
      <dgm:spPr/>
      <dgm:t>
        <a:bodyPr/>
        <a:lstStyle/>
        <a:p>
          <a:endParaRPr lang="en-US"/>
        </a:p>
      </dgm:t>
    </dgm:pt>
    <dgm:pt modelId="{24A529E1-651E-C44A-B4C0-D7A36E08331E}">
      <dgm:prSet custT="1"/>
      <dgm:spPr/>
      <dgm:t>
        <a:bodyPr/>
        <a:lstStyle/>
        <a:p>
          <a:pPr rtl="0"/>
          <a:r>
            <a:rPr lang="en-US" sz="2300" dirty="0"/>
            <a:t>minimizes write operations</a:t>
          </a:r>
        </a:p>
      </dgm:t>
    </dgm:pt>
    <dgm:pt modelId="{1B07A278-6892-D94D-ADF0-166CEBD31509}" type="parTrans" cxnId="{9125E1D5-5D16-124D-8E35-5BC5872F9300}">
      <dgm:prSet/>
      <dgm:spPr/>
      <dgm:t>
        <a:bodyPr/>
        <a:lstStyle/>
        <a:p>
          <a:endParaRPr lang="en-US"/>
        </a:p>
      </dgm:t>
    </dgm:pt>
    <dgm:pt modelId="{21EACC12-F887-6643-BF81-C43655D21001}" type="sibTrans" cxnId="{9125E1D5-5D16-124D-8E35-5BC5872F9300}">
      <dgm:prSet/>
      <dgm:spPr/>
      <dgm:t>
        <a:bodyPr/>
        <a:lstStyle/>
        <a:p>
          <a:endParaRPr lang="en-US"/>
        </a:p>
      </dgm:t>
    </dgm:pt>
    <dgm:pt modelId="{F9E3F7B9-17C7-EB41-851A-5F12892F7717}">
      <dgm:prSet custT="1"/>
      <dgm:spPr/>
      <dgm:t>
        <a:bodyPr/>
        <a:lstStyle/>
        <a:p>
          <a:pPr rtl="0"/>
          <a:r>
            <a:rPr lang="en-US" sz="2300" dirty="0"/>
            <a:t>leaves main memory in an obsolete state</a:t>
          </a:r>
        </a:p>
      </dgm:t>
    </dgm:pt>
    <dgm:pt modelId="{5939220E-D407-F54F-8C9D-DBC51ED6EA42}" type="sibTrans" cxnId="{49A1D064-78DC-7F4E-808E-52F838BFA7DA}">
      <dgm:prSet/>
      <dgm:spPr/>
      <dgm:t>
        <a:bodyPr/>
        <a:lstStyle/>
        <a:p>
          <a:endParaRPr lang="en-US"/>
        </a:p>
      </dgm:t>
    </dgm:pt>
    <dgm:pt modelId="{1C08902A-6D6B-1F4C-BA83-7952BAC7BF7F}" type="parTrans" cxnId="{49A1D064-78DC-7F4E-808E-52F838BFA7DA}">
      <dgm:prSet/>
      <dgm:spPr/>
      <dgm:t>
        <a:bodyPr/>
        <a:lstStyle/>
        <a:p>
          <a:endParaRPr lang="en-US"/>
        </a:p>
      </dgm:t>
    </dgm:pt>
    <dgm:pt modelId="{C71F34C1-BA88-5143-BFD8-6E7F4313E38D}" type="pres">
      <dgm:prSet presAssocID="{14073E36-94D4-314D-8626-48819447B1C5}" presName="linear" presStyleCnt="0">
        <dgm:presLayoutVars>
          <dgm:dir/>
          <dgm:animLvl val="lvl"/>
          <dgm:resizeHandles val="exact"/>
        </dgm:presLayoutVars>
      </dgm:prSet>
      <dgm:spPr/>
    </dgm:pt>
    <dgm:pt modelId="{0C840F3E-9861-DC4E-BF66-09A9AFC97D7D}" type="pres">
      <dgm:prSet presAssocID="{01627466-1AB6-B94E-9C59-3353B397FC5A}" presName="parentLin" presStyleCnt="0"/>
      <dgm:spPr/>
    </dgm:pt>
    <dgm:pt modelId="{DBC8F292-4D92-F545-BA96-E42A364CA857}" type="pres">
      <dgm:prSet presAssocID="{01627466-1AB6-B94E-9C59-3353B397FC5A}" presName="parentLeftMargin" presStyleLbl="node1" presStyleIdx="0" presStyleCnt="1"/>
      <dgm:spPr/>
    </dgm:pt>
    <dgm:pt modelId="{0EE621EE-7ADD-E344-84F4-86EEE9B48B86}" type="pres">
      <dgm:prSet presAssocID="{01627466-1AB6-B94E-9C59-3353B397FC5A}" presName="parentText" presStyleLbl="node1" presStyleIdx="0" presStyleCnt="1" custScaleX="123246" custScaleY="68402" custLinFactNeighborX="-45455" custLinFactNeighborY="20387">
        <dgm:presLayoutVars>
          <dgm:chMax val="0"/>
          <dgm:bulletEnabled val="1"/>
        </dgm:presLayoutVars>
      </dgm:prSet>
      <dgm:spPr/>
    </dgm:pt>
    <dgm:pt modelId="{12FB3788-46A6-6643-9BB4-ACA85771C14D}" type="pres">
      <dgm:prSet presAssocID="{01627466-1AB6-B94E-9C59-3353B397FC5A}" presName="negativeSpace" presStyleCnt="0"/>
      <dgm:spPr/>
    </dgm:pt>
    <dgm:pt modelId="{3BB4CDDF-D6CD-5B4D-9222-7B541575C81C}" type="pres">
      <dgm:prSet presAssocID="{01627466-1AB6-B94E-9C59-3353B397FC5A}" presName="childText" presStyleLbl="conFgAcc1" presStyleIdx="0" presStyleCnt="1" custLinFactNeighborY="27797">
        <dgm:presLayoutVars>
          <dgm:bulletEnabled val="1"/>
        </dgm:presLayoutVars>
      </dgm:prSet>
      <dgm:spPr/>
    </dgm:pt>
  </dgm:ptLst>
  <dgm:cxnLst>
    <dgm:cxn modelId="{2A9E9C20-E686-452F-B7F0-2C4C01B1A50A}" type="presOf" srcId="{01627466-1AB6-B94E-9C59-3353B397FC5A}" destId="{DBC8F292-4D92-F545-BA96-E42A364CA857}" srcOrd="0" destOrd="0" presId="urn:microsoft.com/office/officeart/2005/8/layout/list1"/>
    <dgm:cxn modelId="{3198A73F-7E86-4A53-9200-316C38B4E746}" type="presOf" srcId="{3FAE6076-0D24-8946-9540-35B37D85EFF3}" destId="{3BB4CDDF-D6CD-5B4D-9222-7B541575C81C}" srcOrd="0" destOrd="0" presId="urn:microsoft.com/office/officeart/2005/8/layout/list1"/>
    <dgm:cxn modelId="{329CC842-0861-2B4D-AA48-99F5E1A03F25}" srcId="{01627466-1AB6-B94E-9C59-3353B397FC5A}" destId="{3FAE6076-0D24-8946-9540-35B37D85EFF3}" srcOrd="0" destOrd="0" parTransId="{2D370765-0A9E-EE49-A7F7-41263CD5E518}" sibTransId="{8D227CB1-B09C-FD49-AC5F-C50D94F09EFD}"/>
    <dgm:cxn modelId="{49A1D064-78DC-7F4E-808E-52F838BFA7DA}" srcId="{8C53982C-3545-7845-A0EE-ABD955D5A94A}" destId="{F9E3F7B9-17C7-EB41-851A-5F12892F7717}" srcOrd="1" destOrd="0" parTransId="{1C08902A-6D6B-1F4C-BA83-7952BAC7BF7F}" sibTransId="{5939220E-D407-F54F-8C9D-DBC51ED6EA42}"/>
    <dgm:cxn modelId="{B5E7BB52-151C-4B4D-9D0F-8639B11F785A}" srcId="{01627466-1AB6-B94E-9C59-3353B397FC5A}" destId="{8C53982C-3545-7845-A0EE-ABD955D5A94A}" srcOrd="1" destOrd="0" parTransId="{F4A1E3F1-4253-F74B-A1EC-E49E98B27E59}" sibTransId="{56D1A604-1288-2245-813C-14A7AEA5A069}"/>
    <dgm:cxn modelId="{0B366B73-A69A-4251-A717-5AE03008ECA0}" type="presOf" srcId="{14073E36-94D4-314D-8626-48819447B1C5}" destId="{C71F34C1-BA88-5143-BFD8-6E7F4313E38D}" srcOrd="0" destOrd="0" presId="urn:microsoft.com/office/officeart/2005/8/layout/list1"/>
    <dgm:cxn modelId="{FF800D9F-61EE-004D-8358-AD7C3A13FC5B}" srcId="{14073E36-94D4-314D-8626-48819447B1C5}" destId="{01627466-1AB6-B94E-9C59-3353B397FC5A}" srcOrd="0" destOrd="0" parTransId="{0F3B8B6C-836C-FD4E-9BA8-BA6BA3B164EC}" sibTransId="{E3555ADC-4867-E547-B5D1-9D53619F59BC}"/>
    <dgm:cxn modelId="{C51A8EAB-5A07-4C23-801A-767401FC4AA1}" type="presOf" srcId="{01627466-1AB6-B94E-9C59-3353B397FC5A}" destId="{0EE621EE-7ADD-E344-84F4-86EEE9B48B86}" srcOrd="1" destOrd="0" presId="urn:microsoft.com/office/officeart/2005/8/layout/list1"/>
    <dgm:cxn modelId="{1FE9A1C5-2FFD-4528-A824-0705011086FC}" type="presOf" srcId="{24A529E1-651E-C44A-B4C0-D7A36E08331E}" destId="{3BB4CDDF-D6CD-5B4D-9222-7B541575C81C}" srcOrd="0" destOrd="2" presId="urn:microsoft.com/office/officeart/2005/8/layout/list1"/>
    <dgm:cxn modelId="{9125E1D5-5D16-124D-8E35-5BC5872F9300}" srcId="{8C53982C-3545-7845-A0EE-ABD955D5A94A}" destId="{24A529E1-651E-C44A-B4C0-D7A36E08331E}" srcOrd="0" destOrd="0" parTransId="{1B07A278-6892-D94D-ADF0-166CEBD31509}" sibTransId="{21EACC12-F887-6643-BF81-C43655D21001}"/>
    <dgm:cxn modelId="{36C346DC-B08F-40D1-B681-FECDA52FCDBE}" type="presOf" srcId="{8C53982C-3545-7845-A0EE-ABD955D5A94A}" destId="{3BB4CDDF-D6CD-5B4D-9222-7B541575C81C}" srcOrd="0" destOrd="1" presId="urn:microsoft.com/office/officeart/2005/8/layout/list1"/>
    <dgm:cxn modelId="{D7DC83DC-2366-49D9-8DC1-9C56236130C4}" type="presOf" srcId="{F9E3F7B9-17C7-EB41-851A-5F12892F7717}" destId="{3BB4CDDF-D6CD-5B4D-9222-7B541575C81C}" srcOrd="0" destOrd="3" presId="urn:microsoft.com/office/officeart/2005/8/layout/list1"/>
    <dgm:cxn modelId="{54AC2AA9-707E-4A9C-9ADE-729DF91C6AFA}" type="presParOf" srcId="{C71F34C1-BA88-5143-BFD8-6E7F4313E38D}" destId="{0C840F3E-9861-DC4E-BF66-09A9AFC97D7D}" srcOrd="0" destOrd="0" presId="urn:microsoft.com/office/officeart/2005/8/layout/list1"/>
    <dgm:cxn modelId="{C51051AC-088A-4204-9715-16E48988F750}" type="presParOf" srcId="{0C840F3E-9861-DC4E-BF66-09A9AFC97D7D}" destId="{DBC8F292-4D92-F545-BA96-E42A364CA857}" srcOrd="0" destOrd="0" presId="urn:microsoft.com/office/officeart/2005/8/layout/list1"/>
    <dgm:cxn modelId="{EDE87B82-F3EE-4BA1-80D7-B58A3756AD2D}" type="presParOf" srcId="{0C840F3E-9861-DC4E-BF66-09A9AFC97D7D}" destId="{0EE621EE-7ADD-E344-84F4-86EEE9B48B86}" srcOrd="1" destOrd="0" presId="urn:microsoft.com/office/officeart/2005/8/layout/list1"/>
    <dgm:cxn modelId="{BB2CDB2D-AB5C-4D7E-8D14-B7F662EE03B6}" type="presParOf" srcId="{C71F34C1-BA88-5143-BFD8-6E7F4313E38D}" destId="{12FB3788-46A6-6643-9BB4-ACA85771C14D}" srcOrd="1" destOrd="0" presId="urn:microsoft.com/office/officeart/2005/8/layout/list1"/>
    <dgm:cxn modelId="{A428CFC4-B199-4FA2-A5EB-376E7B85F85E}" type="presParOf" srcId="{C71F34C1-BA88-5143-BFD8-6E7F4313E38D}" destId="{3BB4CDDF-D6CD-5B4D-9222-7B541575C81C}"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B96E7FB-3E82-2C41-82E9-C7107DC59E64}" type="doc">
      <dgm:prSet loTypeId="urn:microsoft.com/office/officeart/2005/8/layout/target2" loCatId="relationship" qsTypeId="urn:microsoft.com/office/officeart/2005/8/quickstyle/simple4" qsCatId="simple" csTypeId="urn:microsoft.com/office/officeart/2005/8/colors/accent0_3" csCatId="mainScheme" phldr="1"/>
      <dgm:spPr/>
      <dgm:t>
        <a:bodyPr/>
        <a:lstStyle/>
        <a:p>
          <a:endParaRPr lang="en-US"/>
        </a:p>
      </dgm:t>
    </dgm:pt>
    <dgm:pt modelId="{838C7FF3-B8BB-E54F-945D-DC7264F50BE6}">
      <dgm:prSet custT="1"/>
      <dgm:spPr/>
      <dgm:t>
        <a:bodyPr/>
        <a:lstStyle/>
        <a:p>
          <a:pPr rtl="0"/>
          <a:r>
            <a:rPr lang="en-US" sz="2800" dirty="0"/>
            <a:t>Three techniques are possible for I/O operations:</a:t>
          </a:r>
        </a:p>
      </dgm:t>
    </dgm:pt>
    <dgm:pt modelId="{F774FF3A-F76A-7745-97E3-9EE1661E8212}" type="parTrans" cxnId="{A3AA8735-22CB-7A4B-88A4-B3A9F5CDB2D1}">
      <dgm:prSet/>
      <dgm:spPr/>
      <dgm:t>
        <a:bodyPr/>
        <a:lstStyle/>
        <a:p>
          <a:endParaRPr lang="en-US"/>
        </a:p>
      </dgm:t>
    </dgm:pt>
    <dgm:pt modelId="{11A46697-C77E-FE4F-8165-7DA43613C3A9}" type="sibTrans" cxnId="{A3AA8735-22CB-7A4B-88A4-B3A9F5CDB2D1}">
      <dgm:prSet/>
      <dgm:spPr/>
      <dgm:t>
        <a:bodyPr/>
        <a:lstStyle/>
        <a:p>
          <a:endParaRPr lang="en-US"/>
        </a:p>
      </dgm:t>
    </dgm:pt>
    <dgm:pt modelId="{E8C2B118-6BDC-7E48-B7D6-C66DE87139DA}">
      <dgm:prSet custT="1"/>
      <dgm:spPr/>
      <dgm:t>
        <a:bodyPr/>
        <a:lstStyle/>
        <a:p>
          <a:pPr rtl="0"/>
          <a:r>
            <a:rPr lang="en-US" sz="2600" dirty="0"/>
            <a:t>Programmed I/O</a:t>
          </a:r>
        </a:p>
      </dgm:t>
    </dgm:pt>
    <dgm:pt modelId="{966BC0DE-BD16-6E4C-B9DC-30E2C72E1F9A}" type="parTrans" cxnId="{869833F6-47B9-EC43-909F-E3E2FCD692B9}">
      <dgm:prSet/>
      <dgm:spPr/>
      <dgm:t>
        <a:bodyPr/>
        <a:lstStyle/>
        <a:p>
          <a:endParaRPr lang="en-US"/>
        </a:p>
      </dgm:t>
    </dgm:pt>
    <dgm:pt modelId="{13ED3279-946C-E947-87C9-32CCE62D5695}" type="sibTrans" cxnId="{869833F6-47B9-EC43-909F-E3E2FCD692B9}">
      <dgm:prSet/>
      <dgm:spPr/>
      <dgm:t>
        <a:bodyPr/>
        <a:lstStyle/>
        <a:p>
          <a:endParaRPr lang="en-US"/>
        </a:p>
      </dgm:t>
    </dgm:pt>
    <dgm:pt modelId="{5384BCB3-AF0B-E244-96C3-6CCBA45A81E3}">
      <dgm:prSet custT="1"/>
      <dgm:spPr/>
      <dgm:t>
        <a:bodyPr/>
        <a:lstStyle/>
        <a:p>
          <a:pPr rtl="0"/>
          <a:r>
            <a:rPr lang="en-US" sz="2600" dirty="0"/>
            <a:t>Interrupt-Driven I/O</a:t>
          </a:r>
        </a:p>
      </dgm:t>
    </dgm:pt>
    <dgm:pt modelId="{AFCC2CE0-81EE-5D44-8AFC-FB39944F4945}" type="parTrans" cxnId="{5C7F35FD-51E9-0340-B7C3-E26042D693C7}">
      <dgm:prSet/>
      <dgm:spPr/>
      <dgm:t>
        <a:bodyPr/>
        <a:lstStyle/>
        <a:p>
          <a:endParaRPr lang="en-US"/>
        </a:p>
      </dgm:t>
    </dgm:pt>
    <dgm:pt modelId="{C4E7130D-FCC1-2941-B9A2-5057549E7246}" type="sibTrans" cxnId="{5C7F35FD-51E9-0340-B7C3-E26042D693C7}">
      <dgm:prSet/>
      <dgm:spPr/>
      <dgm:t>
        <a:bodyPr/>
        <a:lstStyle/>
        <a:p>
          <a:endParaRPr lang="en-US"/>
        </a:p>
      </dgm:t>
    </dgm:pt>
    <dgm:pt modelId="{B5CE3B60-FF18-154D-8491-C21821B1A544}">
      <dgm:prSet custT="1"/>
      <dgm:spPr/>
      <dgm:t>
        <a:bodyPr/>
        <a:lstStyle/>
        <a:p>
          <a:pPr rtl="0"/>
          <a:r>
            <a:rPr lang="en-NZ" sz="2600" dirty="0"/>
            <a:t>Direct Memory Access (DMA)</a:t>
          </a:r>
        </a:p>
      </dgm:t>
    </dgm:pt>
    <dgm:pt modelId="{E0C60BBD-93C3-C548-9566-DAF2F34A425C}" type="parTrans" cxnId="{E79882B7-9245-7C48-B923-129B43B20BD8}">
      <dgm:prSet/>
      <dgm:spPr/>
      <dgm:t>
        <a:bodyPr/>
        <a:lstStyle/>
        <a:p>
          <a:endParaRPr lang="en-US"/>
        </a:p>
      </dgm:t>
    </dgm:pt>
    <dgm:pt modelId="{2C7CA52D-496F-7F40-86E4-1E29DC006C50}" type="sibTrans" cxnId="{E79882B7-9245-7C48-B923-129B43B20BD8}">
      <dgm:prSet/>
      <dgm:spPr/>
      <dgm:t>
        <a:bodyPr/>
        <a:lstStyle/>
        <a:p>
          <a:endParaRPr lang="en-US"/>
        </a:p>
      </dgm:t>
    </dgm:pt>
    <dgm:pt modelId="{8B48EDD3-DB5E-7841-9838-7B45F1B6FCF3}" type="pres">
      <dgm:prSet presAssocID="{AB96E7FB-3E82-2C41-82E9-C7107DC59E64}" presName="Name0" presStyleCnt="0">
        <dgm:presLayoutVars>
          <dgm:chMax val="3"/>
          <dgm:chPref val="1"/>
          <dgm:dir/>
          <dgm:animLvl val="lvl"/>
          <dgm:resizeHandles/>
        </dgm:presLayoutVars>
      </dgm:prSet>
      <dgm:spPr/>
    </dgm:pt>
    <dgm:pt modelId="{48C758BD-1541-DF40-841E-32905E975CC5}" type="pres">
      <dgm:prSet presAssocID="{AB96E7FB-3E82-2C41-82E9-C7107DC59E64}" presName="outerBox" presStyleCnt="0"/>
      <dgm:spPr/>
    </dgm:pt>
    <dgm:pt modelId="{7E8965CA-124C-5841-A1D7-8FE02BBA98D1}" type="pres">
      <dgm:prSet presAssocID="{AB96E7FB-3E82-2C41-82E9-C7107DC59E64}" presName="outerBoxParent" presStyleLbl="node1" presStyleIdx="0" presStyleCnt="1"/>
      <dgm:spPr/>
    </dgm:pt>
    <dgm:pt modelId="{3B448893-5292-3C4E-A588-1862FA0EA339}" type="pres">
      <dgm:prSet presAssocID="{AB96E7FB-3E82-2C41-82E9-C7107DC59E64}" presName="outerBoxChildren" presStyleCnt="0"/>
      <dgm:spPr/>
    </dgm:pt>
    <dgm:pt modelId="{32606DC8-654F-EF46-B4B5-5C3B0D266A42}" type="pres">
      <dgm:prSet presAssocID="{E8C2B118-6BDC-7E48-B7D6-C66DE87139DA}" presName="oChild" presStyleLbl="fgAcc1" presStyleIdx="0" presStyleCnt="3" custScaleX="86455" custScaleY="112865">
        <dgm:presLayoutVars>
          <dgm:bulletEnabled val="1"/>
        </dgm:presLayoutVars>
      </dgm:prSet>
      <dgm:spPr/>
    </dgm:pt>
    <dgm:pt modelId="{BAC8A7F1-ABC0-1E49-9552-391656AAAD70}" type="pres">
      <dgm:prSet presAssocID="{13ED3279-946C-E947-87C9-32CCE62D5695}" presName="outerSibTrans" presStyleCnt="0"/>
      <dgm:spPr/>
    </dgm:pt>
    <dgm:pt modelId="{33A2B240-3BDD-4F42-B776-19B257CDA092}" type="pres">
      <dgm:prSet presAssocID="{5384BCB3-AF0B-E244-96C3-6CCBA45A81E3}" presName="oChild" presStyleLbl="fgAcc1" presStyleIdx="1" presStyleCnt="3" custScaleX="92874" custScaleY="112865">
        <dgm:presLayoutVars>
          <dgm:bulletEnabled val="1"/>
        </dgm:presLayoutVars>
      </dgm:prSet>
      <dgm:spPr/>
    </dgm:pt>
    <dgm:pt modelId="{518FAE7C-B11B-2F48-93CE-EA8FE8703039}" type="pres">
      <dgm:prSet presAssocID="{C4E7130D-FCC1-2941-B9A2-5057549E7246}" presName="outerSibTrans" presStyleCnt="0"/>
      <dgm:spPr/>
    </dgm:pt>
    <dgm:pt modelId="{0466B519-BD67-E64C-A017-BFF8956BF7B9}" type="pres">
      <dgm:prSet presAssocID="{B5CE3B60-FF18-154D-8491-C21821B1A544}" presName="oChild" presStyleLbl="fgAcc1" presStyleIdx="2" presStyleCnt="3" custScaleX="102144" custScaleY="112865">
        <dgm:presLayoutVars>
          <dgm:bulletEnabled val="1"/>
        </dgm:presLayoutVars>
      </dgm:prSet>
      <dgm:spPr/>
    </dgm:pt>
  </dgm:ptLst>
  <dgm:cxnLst>
    <dgm:cxn modelId="{52118F10-B4A3-4EB7-A5D4-90462C45ECC7}" type="presOf" srcId="{5384BCB3-AF0B-E244-96C3-6CCBA45A81E3}" destId="{33A2B240-3BDD-4F42-B776-19B257CDA092}" srcOrd="0" destOrd="0" presId="urn:microsoft.com/office/officeart/2005/8/layout/target2"/>
    <dgm:cxn modelId="{A3AA8735-22CB-7A4B-88A4-B3A9F5CDB2D1}" srcId="{AB96E7FB-3E82-2C41-82E9-C7107DC59E64}" destId="{838C7FF3-B8BB-E54F-945D-DC7264F50BE6}" srcOrd="0" destOrd="0" parTransId="{F774FF3A-F76A-7745-97E3-9EE1661E8212}" sibTransId="{11A46697-C77E-FE4F-8165-7DA43613C3A9}"/>
    <dgm:cxn modelId="{B083A854-9EE7-4085-80DA-B243D95EA75E}" type="presOf" srcId="{838C7FF3-B8BB-E54F-945D-DC7264F50BE6}" destId="{7E8965CA-124C-5841-A1D7-8FE02BBA98D1}" srcOrd="0" destOrd="0" presId="urn:microsoft.com/office/officeart/2005/8/layout/target2"/>
    <dgm:cxn modelId="{D5ED4E8B-F6E2-457C-AFDA-25C4F4C897C9}" type="presOf" srcId="{B5CE3B60-FF18-154D-8491-C21821B1A544}" destId="{0466B519-BD67-E64C-A017-BFF8956BF7B9}" srcOrd="0" destOrd="0" presId="urn:microsoft.com/office/officeart/2005/8/layout/target2"/>
    <dgm:cxn modelId="{E79882B7-9245-7C48-B923-129B43B20BD8}" srcId="{838C7FF3-B8BB-E54F-945D-DC7264F50BE6}" destId="{B5CE3B60-FF18-154D-8491-C21821B1A544}" srcOrd="2" destOrd="0" parTransId="{E0C60BBD-93C3-C548-9566-DAF2F34A425C}" sibTransId="{2C7CA52D-496F-7F40-86E4-1E29DC006C50}"/>
    <dgm:cxn modelId="{A7F5FADC-7CEF-44D5-B662-79D610E49714}" type="presOf" srcId="{E8C2B118-6BDC-7E48-B7D6-C66DE87139DA}" destId="{32606DC8-654F-EF46-B4B5-5C3B0D266A42}" srcOrd="0" destOrd="0" presId="urn:microsoft.com/office/officeart/2005/8/layout/target2"/>
    <dgm:cxn modelId="{F117DBEF-892B-4EA8-9AC1-CFDD064C3095}" type="presOf" srcId="{AB96E7FB-3E82-2C41-82E9-C7107DC59E64}" destId="{8B48EDD3-DB5E-7841-9838-7B45F1B6FCF3}" srcOrd="0" destOrd="0" presId="urn:microsoft.com/office/officeart/2005/8/layout/target2"/>
    <dgm:cxn modelId="{869833F6-47B9-EC43-909F-E3E2FCD692B9}" srcId="{838C7FF3-B8BB-E54F-945D-DC7264F50BE6}" destId="{E8C2B118-6BDC-7E48-B7D6-C66DE87139DA}" srcOrd="0" destOrd="0" parTransId="{966BC0DE-BD16-6E4C-B9DC-30E2C72E1F9A}" sibTransId="{13ED3279-946C-E947-87C9-32CCE62D5695}"/>
    <dgm:cxn modelId="{5C7F35FD-51E9-0340-B7C3-E26042D693C7}" srcId="{838C7FF3-B8BB-E54F-945D-DC7264F50BE6}" destId="{5384BCB3-AF0B-E244-96C3-6CCBA45A81E3}" srcOrd="1" destOrd="0" parTransId="{AFCC2CE0-81EE-5D44-8AFC-FB39944F4945}" sibTransId="{C4E7130D-FCC1-2941-B9A2-5057549E7246}"/>
    <dgm:cxn modelId="{86FD95AE-6070-46DA-8DF9-283D3DB9579C}" type="presParOf" srcId="{8B48EDD3-DB5E-7841-9838-7B45F1B6FCF3}" destId="{48C758BD-1541-DF40-841E-32905E975CC5}" srcOrd="0" destOrd="0" presId="urn:microsoft.com/office/officeart/2005/8/layout/target2"/>
    <dgm:cxn modelId="{DAA04C68-30B4-4431-8BC1-1BCB6A0DE1C8}" type="presParOf" srcId="{48C758BD-1541-DF40-841E-32905E975CC5}" destId="{7E8965CA-124C-5841-A1D7-8FE02BBA98D1}" srcOrd="0" destOrd="0" presId="urn:microsoft.com/office/officeart/2005/8/layout/target2"/>
    <dgm:cxn modelId="{C12E7CCF-6A1D-427B-AD7F-C3F3880223BF}" type="presParOf" srcId="{48C758BD-1541-DF40-841E-32905E975CC5}" destId="{3B448893-5292-3C4E-A588-1862FA0EA339}" srcOrd="1" destOrd="0" presId="urn:microsoft.com/office/officeart/2005/8/layout/target2"/>
    <dgm:cxn modelId="{2C1F64F4-9BFA-49B3-BDDC-C280004CE344}" type="presParOf" srcId="{3B448893-5292-3C4E-A588-1862FA0EA339}" destId="{32606DC8-654F-EF46-B4B5-5C3B0D266A42}" srcOrd="0" destOrd="0" presId="urn:microsoft.com/office/officeart/2005/8/layout/target2"/>
    <dgm:cxn modelId="{4533F248-5C47-4395-88AE-16C89EDFEFBB}" type="presParOf" srcId="{3B448893-5292-3C4E-A588-1862FA0EA339}" destId="{BAC8A7F1-ABC0-1E49-9552-391656AAAD70}" srcOrd="1" destOrd="0" presId="urn:microsoft.com/office/officeart/2005/8/layout/target2"/>
    <dgm:cxn modelId="{35D01CFA-26A7-4783-9FFC-76A008910FDC}" type="presParOf" srcId="{3B448893-5292-3C4E-A588-1862FA0EA339}" destId="{33A2B240-3BDD-4F42-B776-19B257CDA092}" srcOrd="2" destOrd="0" presId="urn:microsoft.com/office/officeart/2005/8/layout/target2"/>
    <dgm:cxn modelId="{8EDEB2DB-575E-4929-A5B1-03A7BBD5167D}" type="presParOf" srcId="{3B448893-5292-3C4E-A588-1862FA0EA339}" destId="{518FAE7C-B11B-2F48-93CE-EA8FE8703039}" srcOrd="3" destOrd="0" presId="urn:microsoft.com/office/officeart/2005/8/layout/target2"/>
    <dgm:cxn modelId="{2DC27945-47B0-4737-81B2-3E27F9C70BEC}" type="presParOf" srcId="{3B448893-5292-3C4E-A588-1862FA0EA339}" destId="{0466B519-BD67-E64C-A017-BFF8956BF7B9}"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F0B86CF-3BD1-0C41-9C2D-DF55A1B123AF}"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n-US"/>
        </a:p>
      </dgm:t>
    </dgm:pt>
    <dgm:pt modelId="{943184AB-E686-264B-A52E-A56111949DE4}">
      <dgm:prSet custT="1"/>
      <dgm:spPr/>
      <dgm:t>
        <a:bodyPr/>
        <a:lstStyle/>
        <a:p>
          <a:pPr rtl="0"/>
          <a:r>
            <a:rPr lang="en-US" sz="1600" dirty="0"/>
            <a:t>Processor issues an I/O command to a module and then goes on to do some other useful work</a:t>
          </a:r>
        </a:p>
      </dgm:t>
    </dgm:pt>
    <dgm:pt modelId="{C6EAA304-D087-6449-91BF-6E5C24DFB089}" type="parTrans" cxnId="{60A4B2AD-C974-274C-9498-279D6B9ED8C4}">
      <dgm:prSet/>
      <dgm:spPr/>
      <dgm:t>
        <a:bodyPr/>
        <a:lstStyle/>
        <a:p>
          <a:endParaRPr lang="en-US"/>
        </a:p>
      </dgm:t>
    </dgm:pt>
    <dgm:pt modelId="{A458CAB3-E04B-834E-BB13-F93D030CF02A}" type="sibTrans" cxnId="{60A4B2AD-C974-274C-9498-279D6B9ED8C4}">
      <dgm:prSet/>
      <dgm:spPr/>
      <dgm:t>
        <a:bodyPr/>
        <a:lstStyle/>
        <a:p>
          <a:endParaRPr lang="en-US"/>
        </a:p>
      </dgm:t>
    </dgm:pt>
    <dgm:pt modelId="{98FD4C71-9608-1044-A588-E33EF801365B}">
      <dgm:prSet custT="1"/>
      <dgm:spPr/>
      <dgm:t>
        <a:bodyPr/>
        <a:lstStyle/>
        <a:p>
          <a:pPr rtl="0"/>
          <a:r>
            <a:rPr lang="en-NZ" sz="1600" dirty="0"/>
            <a:t>The processor executes the data transfer and then resumes its former processing</a:t>
          </a:r>
        </a:p>
      </dgm:t>
    </dgm:pt>
    <dgm:pt modelId="{F7ABC2D9-A14C-754E-AB08-293D3785F5EC}" type="parTrans" cxnId="{0B5701B8-8B6E-3A4C-925C-5F8EC83D55C9}">
      <dgm:prSet/>
      <dgm:spPr/>
      <dgm:t>
        <a:bodyPr/>
        <a:lstStyle/>
        <a:p>
          <a:endParaRPr lang="en-US"/>
        </a:p>
      </dgm:t>
    </dgm:pt>
    <dgm:pt modelId="{4005EB97-F874-2B44-B959-C894DAD09935}" type="sibTrans" cxnId="{0B5701B8-8B6E-3A4C-925C-5F8EC83D55C9}">
      <dgm:prSet/>
      <dgm:spPr/>
      <dgm:t>
        <a:bodyPr/>
        <a:lstStyle/>
        <a:p>
          <a:endParaRPr lang="en-US"/>
        </a:p>
      </dgm:t>
    </dgm:pt>
    <dgm:pt modelId="{D8023CC2-D9A3-AD45-A009-3C4933CB4067}">
      <dgm:prSet custT="1"/>
      <dgm:spPr/>
      <dgm:t>
        <a:bodyPr/>
        <a:lstStyle/>
        <a:p>
          <a:pPr rtl="0"/>
          <a:r>
            <a:rPr lang="en-US" sz="1600" dirty="0"/>
            <a:t>The I/O module will then interrupt the processor to request service when it is ready to exchange data with the processor</a:t>
          </a:r>
        </a:p>
      </dgm:t>
    </dgm:pt>
    <dgm:pt modelId="{4BAB3A52-4E1D-FD4A-B487-2D21733C0943}" type="sibTrans" cxnId="{B5258824-3747-E840-8E74-0418DE307044}">
      <dgm:prSet/>
      <dgm:spPr/>
      <dgm:t>
        <a:bodyPr/>
        <a:lstStyle/>
        <a:p>
          <a:endParaRPr lang="en-US"/>
        </a:p>
      </dgm:t>
    </dgm:pt>
    <dgm:pt modelId="{C605EDA5-5443-9F49-904A-DD467C0052D5}" type="parTrans" cxnId="{B5258824-3747-E840-8E74-0418DE307044}">
      <dgm:prSet/>
      <dgm:spPr/>
      <dgm:t>
        <a:bodyPr/>
        <a:lstStyle/>
        <a:p>
          <a:endParaRPr lang="en-US"/>
        </a:p>
      </dgm:t>
    </dgm:pt>
    <dgm:pt modelId="{8F9A7952-7CAC-CC4F-A62A-27614D880D3A}">
      <dgm:prSet custT="1"/>
      <dgm:spPr/>
      <dgm:t>
        <a:bodyPr/>
        <a:lstStyle/>
        <a:p>
          <a:pPr rtl="0"/>
          <a:r>
            <a:rPr lang="en-NZ" sz="1600" dirty="0"/>
            <a:t>More efficient than Programmed I/O but still requires active intervention of the processor to transfer data between memory and an I/O module</a:t>
          </a:r>
        </a:p>
      </dgm:t>
    </dgm:pt>
    <dgm:pt modelId="{04D2A909-2241-354E-BDBE-C090E308B8D0}" type="parTrans" cxnId="{8805479F-4932-3D49-8B65-78015E4E42C4}">
      <dgm:prSet/>
      <dgm:spPr/>
      <dgm:t>
        <a:bodyPr/>
        <a:lstStyle/>
        <a:p>
          <a:endParaRPr lang="en-US"/>
        </a:p>
      </dgm:t>
    </dgm:pt>
    <dgm:pt modelId="{633F52FC-A9C4-BC41-8D35-3A3C8B7CC902}" type="sibTrans" cxnId="{8805479F-4932-3D49-8B65-78015E4E42C4}">
      <dgm:prSet/>
      <dgm:spPr/>
      <dgm:t>
        <a:bodyPr/>
        <a:lstStyle/>
        <a:p>
          <a:endParaRPr lang="en-US"/>
        </a:p>
      </dgm:t>
    </dgm:pt>
    <dgm:pt modelId="{CD48599E-E54B-0D49-99CF-0D95C1AAEC4D}" type="pres">
      <dgm:prSet presAssocID="{FF0B86CF-3BD1-0C41-9C2D-DF55A1B123AF}" presName="Name0" presStyleCnt="0">
        <dgm:presLayoutVars>
          <dgm:dir/>
          <dgm:resizeHandles val="exact"/>
        </dgm:presLayoutVars>
      </dgm:prSet>
      <dgm:spPr/>
    </dgm:pt>
    <dgm:pt modelId="{97E0227D-6B09-8B4F-AABA-B17EFB065008}" type="pres">
      <dgm:prSet presAssocID="{FF0B86CF-3BD1-0C41-9C2D-DF55A1B123AF}" presName="arrow" presStyleLbl="bgShp" presStyleIdx="0" presStyleCnt="1"/>
      <dgm:spPr>
        <a:solidFill>
          <a:srgbClr val="A4740A"/>
        </a:solidFill>
      </dgm:spPr>
    </dgm:pt>
    <dgm:pt modelId="{672C7E63-0358-F543-9E77-9F377DE0D6EE}" type="pres">
      <dgm:prSet presAssocID="{FF0B86CF-3BD1-0C41-9C2D-DF55A1B123AF}" presName="points" presStyleCnt="0"/>
      <dgm:spPr/>
    </dgm:pt>
    <dgm:pt modelId="{31C2D38C-21F2-7244-8106-F0FEBD70769C}" type="pres">
      <dgm:prSet presAssocID="{943184AB-E686-264B-A52E-A56111949DE4}" presName="compositeA" presStyleCnt="0"/>
      <dgm:spPr/>
    </dgm:pt>
    <dgm:pt modelId="{D955B9FD-6178-B54D-A30E-A9A63325AAE2}" type="pres">
      <dgm:prSet presAssocID="{943184AB-E686-264B-A52E-A56111949DE4}" presName="textA" presStyleLbl="revTx" presStyleIdx="0" presStyleCnt="4">
        <dgm:presLayoutVars>
          <dgm:bulletEnabled val="1"/>
        </dgm:presLayoutVars>
      </dgm:prSet>
      <dgm:spPr/>
    </dgm:pt>
    <dgm:pt modelId="{2351F15B-9FB1-1547-B73C-BBE34FD7E7E7}" type="pres">
      <dgm:prSet presAssocID="{943184AB-E686-264B-A52E-A56111949DE4}" presName="circleA" presStyleLbl="node1" presStyleIdx="0" presStyleCnt="4"/>
      <dgm:spPr/>
    </dgm:pt>
    <dgm:pt modelId="{C12E62E3-096B-9D43-9A15-E64C29257D7F}" type="pres">
      <dgm:prSet presAssocID="{943184AB-E686-264B-A52E-A56111949DE4}" presName="spaceA" presStyleCnt="0"/>
      <dgm:spPr/>
    </dgm:pt>
    <dgm:pt modelId="{A0576CEC-9E09-A44F-AD57-33257452951A}" type="pres">
      <dgm:prSet presAssocID="{A458CAB3-E04B-834E-BB13-F93D030CF02A}" presName="space" presStyleCnt="0"/>
      <dgm:spPr/>
    </dgm:pt>
    <dgm:pt modelId="{CE337C9C-06E7-9A40-AE51-6D8EEA531CE8}" type="pres">
      <dgm:prSet presAssocID="{D8023CC2-D9A3-AD45-A009-3C4933CB4067}" presName="compositeB" presStyleCnt="0"/>
      <dgm:spPr/>
    </dgm:pt>
    <dgm:pt modelId="{6C128C76-A1F9-894B-8511-9BE2FC724C06}" type="pres">
      <dgm:prSet presAssocID="{D8023CC2-D9A3-AD45-A009-3C4933CB4067}" presName="textB" presStyleLbl="revTx" presStyleIdx="1" presStyleCnt="4" custScaleX="144086">
        <dgm:presLayoutVars>
          <dgm:bulletEnabled val="1"/>
        </dgm:presLayoutVars>
      </dgm:prSet>
      <dgm:spPr/>
    </dgm:pt>
    <dgm:pt modelId="{75F0CC56-C73E-D643-A82F-2E9DEC9EE171}" type="pres">
      <dgm:prSet presAssocID="{D8023CC2-D9A3-AD45-A009-3C4933CB4067}" presName="circleB" presStyleLbl="node1" presStyleIdx="1" presStyleCnt="4"/>
      <dgm:spPr/>
    </dgm:pt>
    <dgm:pt modelId="{7C16659B-4A59-8747-9CB8-86E1314C02D6}" type="pres">
      <dgm:prSet presAssocID="{D8023CC2-D9A3-AD45-A009-3C4933CB4067}" presName="spaceB" presStyleCnt="0"/>
      <dgm:spPr/>
    </dgm:pt>
    <dgm:pt modelId="{1A44CB8F-1F96-CF49-BC33-18F51A39FB9E}" type="pres">
      <dgm:prSet presAssocID="{4BAB3A52-4E1D-FD4A-B487-2D21733C0943}" presName="space" presStyleCnt="0"/>
      <dgm:spPr/>
    </dgm:pt>
    <dgm:pt modelId="{8DEA13D8-F70D-A049-9885-64A59353FC59}" type="pres">
      <dgm:prSet presAssocID="{98FD4C71-9608-1044-A588-E33EF801365B}" presName="compositeA" presStyleCnt="0"/>
      <dgm:spPr/>
    </dgm:pt>
    <dgm:pt modelId="{632F3586-5621-1748-B3C6-38FFD512AABB}" type="pres">
      <dgm:prSet presAssocID="{98FD4C71-9608-1044-A588-E33EF801365B}" presName="textA" presStyleLbl="revTx" presStyleIdx="2" presStyleCnt="4" custScaleX="110387">
        <dgm:presLayoutVars>
          <dgm:bulletEnabled val="1"/>
        </dgm:presLayoutVars>
      </dgm:prSet>
      <dgm:spPr/>
    </dgm:pt>
    <dgm:pt modelId="{F68CDA0D-9016-434B-B8D3-7DF0FD7E4CBA}" type="pres">
      <dgm:prSet presAssocID="{98FD4C71-9608-1044-A588-E33EF801365B}" presName="circleA" presStyleLbl="node1" presStyleIdx="2" presStyleCnt="4"/>
      <dgm:spPr/>
    </dgm:pt>
    <dgm:pt modelId="{94919C72-5CCC-8146-B904-DDD6DFA11C95}" type="pres">
      <dgm:prSet presAssocID="{98FD4C71-9608-1044-A588-E33EF801365B}" presName="spaceA" presStyleCnt="0"/>
      <dgm:spPr/>
    </dgm:pt>
    <dgm:pt modelId="{1D223050-84EE-344A-A498-E1A7E26D1A96}" type="pres">
      <dgm:prSet presAssocID="{4005EB97-F874-2B44-B959-C894DAD09935}" presName="space" presStyleCnt="0"/>
      <dgm:spPr/>
    </dgm:pt>
    <dgm:pt modelId="{AAAC1FB2-DED2-AF43-8C0F-3513EBDFE0DA}" type="pres">
      <dgm:prSet presAssocID="{8F9A7952-7CAC-CC4F-A62A-27614D880D3A}" presName="compositeB" presStyleCnt="0"/>
      <dgm:spPr/>
    </dgm:pt>
    <dgm:pt modelId="{56038B5B-54B4-FB46-B66D-2705D9B45E43}" type="pres">
      <dgm:prSet presAssocID="{8F9A7952-7CAC-CC4F-A62A-27614D880D3A}" presName="textB" presStyleLbl="revTx" presStyleIdx="3" presStyleCnt="4" custScaleX="153424">
        <dgm:presLayoutVars>
          <dgm:bulletEnabled val="1"/>
        </dgm:presLayoutVars>
      </dgm:prSet>
      <dgm:spPr/>
    </dgm:pt>
    <dgm:pt modelId="{6D6C04DB-180D-B94C-B89C-1A29077FA773}" type="pres">
      <dgm:prSet presAssocID="{8F9A7952-7CAC-CC4F-A62A-27614D880D3A}" presName="circleB" presStyleLbl="node1" presStyleIdx="3" presStyleCnt="4"/>
      <dgm:spPr/>
    </dgm:pt>
    <dgm:pt modelId="{7537A7F1-1858-A949-8C2F-74CD13FFA3E3}" type="pres">
      <dgm:prSet presAssocID="{8F9A7952-7CAC-CC4F-A62A-27614D880D3A}" presName="spaceB" presStyleCnt="0"/>
      <dgm:spPr/>
    </dgm:pt>
  </dgm:ptLst>
  <dgm:cxnLst>
    <dgm:cxn modelId="{B5258824-3747-E840-8E74-0418DE307044}" srcId="{FF0B86CF-3BD1-0C41-9C2D-DF55A1B123AF}" destId="{D8023CC2-D9A3-AD45-A009-3C4933CB4067}" srcOrd="1" destOrd="0" parTransId="{C605EDA5-5443-9F49-904A-DD467C0052D5}" sibTransId="{4BAB3A52-4E1D-FD4A-B487-2D21733C0943}"/>
    <dgm:cxn modelId="{8A89BF25-4E7B-42F0-843D-35F4205C3CF3}" type="presOf" srcId="{943184AB-E686-264B-A52E-A56111949DE4}" destId="{D955B9FD-6178-B54D-A30E-A9A63325AAE2}" srcOrd="0" destOrd="0" presId="urn:microsoft.com/office/officeart/2005/8/layout/hProcess11"/>
    <dgm:cxn modelId="{51E93160-C89F-414D-8388-3C9C9E6638B9}" type="presOf" srcId="{FF0B86CF-3BD1-0C41-9C2D-DF55A1B123AF}" destId="{CD48599E-E54B-0D49-99CF-0D95C1AAEC4D}" srcOrd="0" destOrd="0" presId="urn:microsoft.com/office/officeart/2005/8/layout/hProcess11"/>
    <dgm:cxn modelId="{7E09A179-D1C5-4135-9037-7D5525A95061}" type="presOf" srcId="{8F9A7952-7CAC-CC4F-A62A-27614D880D3A}" destId="{56038B5B-54B4-FB46-B66D-2705D9B45E43}" srcOrd="0" destOrd="0" presId="urn:microsoft.com/office/officeart/2005/8/layout/hProcess11"/>
    <dgm:cxn modelId="{8805479F-4932-3D49-8B65-78015E4E42C4}" srcId="{FF0B86CF-3BD1-0C41-9C2D-DF55A1B123AF}" destId="{8F9A7952-7CAC-CC4F-A62A-27614D880D3A}" srcOrd="3" destOrd="0" parTransId="{04D2A909-2241-354E-BDBE-C090E308B8D0}" sibTransId="{633F52FC-A9C4-BC41-8D35-3A3C8B7CC902}"/>
    <dgm:cxn modelId="{60A4B2AD-C974-274C-9498-279D6B9ED8C4}" srcId="{FF0B86CF-3BD1-0C41-9C2D-DF55A1B123AF}" destId="{943184AB-E686-264B-A52E-A56111949DE4}" srcOrd="0" destOrd="0" parTransId="{C6EAA304-D087-6449-91BF-6E5C24DFB089}" sibTransId="{A458CAB3-E04B-834E-BB13-F93D030CF02A}"/>
    <dgm:cxn modelId="{0B5701B8-8B6E-3A4C-925C-5F8EC83D55C9}" srcId="{FF0B86CF-3BD1-0C41-9C2D-DF55A1B123AF}" destId="{98FD4C71-9608-1044-A588-E33EF801365B}" srcOrd="2" destOrd="0" parTransId="{F7ABC2D9-A14C-754E-AB08-293D3785F5EC}" sibTransId="{4005EB97-F874-2B44-B959-C894DAD09935}"/>
    <dgm:cxn modelId="{C9CFA8D5-0CEC-4E0F-9845-345ECE57D0A7}" type="presOf" srcId="{D8023CC2-D9A3-AD45-A009-3C4933CB4067}" destId="{6C128C76-A1F9-894B-8511-9BE2FC724C06}" srcOrd="0" destOrd="0" presId="urn:microsoft.com/office/officeart/2005/8/layout/hProcess11"/>
    <dgm:cxn modelId="{8EC015FE-FAE6-4131-BE7E-46B36030F12C}" type="presOf" srcId="{98FD4C71-9608-1044-A588-E33EF801365B}" destId="{632F3586-5621-1748-B3C6-38FFD512AABB}" srcOrd="0" destOrd="0" presId="urn:microsoft.com/office/officeart/2005/8/layout/hProcess11"/>
    <dgm:cxn modelId="{3F9D0670-DF37-4918-9E04-53CE7BA2D8BA}" type="presParOf" srcId="{CD48599E-E54B-0D49-99CF-0D95C1AAEC4D}" destId="{97E0227D-6B09-8B4F-AABA-B17EFB065008}" srcOrd="0" destOrd="0" presId="urn:microsoft.com/office/officeart/2005/8/layout/hProcess11"/>
    <dgm:cxn modelId="{52A29693-0697-430A-8B86-8CC0F98879BA}" type="presParOf" srcId="{CD48599E-E54B-0D49-99CF-0D95C1AAEC4D}" destId="{672C7E63-0358-F543-9E77-9F377DE0D6EE}" srcOrd="1" destOrd="0" presId="urn:microsoft.com/office/officeart/2005/8/layout/hProcess11"/>
    <dgm:cxn modelId="{E60CA4D8-C421-4AF9-ACE1-A739C952F48C}" type="presParOf" srcId="{672C7E63-0358-F543-9E77-9F377DE0D6EE}" destId="{31C2D38C-21F2-7244-8106-F0FEBD70769C}" srcOrd="0" destOrd="0" presId="urn:microsoft.com/office/officeart/2005/8/layout/hProcess11"/>
    <dgm:cxn modelId="{CBDB915D-5915-40A8-9890-7AB2A3E3C182}" type="presParOf" srcId="{31C2D38C-21F2-7244-8106-F0FEBD70769C}" destId="{D955B9FD-6178-B54D-A30E-A9A63325AAE2}" srcOrd="0" destOrd="0" presId="urn:microsoft.com/office/officeart/2005/8/layout/hProcess11"/>
    <dgm:cxn modelId="{A4CF97B9-E0E1-4D20-ACA0-DA95342FA7DB}" type="presParOf" srcId="{31C2D38C-21F2-7244-8106-F0FEBD70769C}" destId="{2351F15B-9FB1-1547-B73C-BBE34FD7E7E7}" srcOrd="1" destOrd="0" presId="urn:microsoft.com/office/officeart/2005/8/layout/hProcess11"/>
    <dgm:cxn modelId="{E375C07E-20CC-4F24-B09B-6B942419E377}" type="presParOf" srcId="{31C2D38C-21F2-7244-8106-F0FEBD70769C}" destId="{C12E62E3-096B-9D43-9A15-E64C29257D7F}" srcOrd="2" destOrd="0" presId="urn:microsoft.com/office/officeart/2005/8/layout/hProcess11"/>
    <dgm:cxn modelId="{BE4BE1E2-6C4F-4169-A990-575644D76B29}" type="presParOf" srcId="{672C7E63-0358-F543-9E77-9F377DE0D6EE}" destId="{A0576CEC-9E09-A44F-AD57-33257452951A}" srcOrd="1" destOrd="0" presId="urn:microsoft.com/office/officeart/2005/8/layout/hProcess11"/>
    <dgm:cxn modelId="{E9CCBB47-B436-4A04-BAF0-C08FB43E374B}" type="presParOf" srcId="{672C7E63-0358-F543-9E77-9F377DE0D6EE}" destId="{CE337C9C-06E7-9A40-AE51-6D8EEA531CE8}" srcOrd="2" destOrd="0" presId="urn:microsoft.com/office/officeart/2005/8/layout/hProcess11"/>
    <dgm:cxn modelId="{17F66A29-4883-44F3-8886-BD6B0CA2C3C3}" type="presParOf" srcId="{CE337C9C-06E7-9A40-AE51-6D8EEA531CE8}" destId="{6C128C76-A1F9-894B-8511-9BE2FC724C06}" srcOrd="0" destOrd="0" presId="urn:microsoft.com/office/officeart/2005/8/layout/hProcess11"/>
    <dgm:cxn modelId="{825817FB-D0BC-4C7A-80CC-339A009FD268}" type="presParOf" srcId="{CE337C9C-06E7-9A40-AE51-6D8EEA531CE8}" destId="{75F0CC56-C73E-D643-A82F-2E9DEC9EE171}" srcOrd="1" destOrd="0" presId="urn:microsoft.com/office/officeart/2005/8/layout/hProcess11"/>
    <dgm:cxn modelId="{4CD6124A-35B8-4E30-AFCC-7004C45E06E1}" type="presParOf" srcId="{CE337C9C-06E7-9A40-AE51-6D8EEA531CE8}" destId="{7C16659B-4A59-8747-9CB8-86E1314C02D6}" srcOrd="2" destOrd="0" presId="urn:microsoft.com/office/officeart/2005/8/layout/hProcess11"/>
    <dgm:cxn modelId="{5422EBD1-015B-47B7-9A9B-2B669187F144}" type="presParOf" srcId="{672C7E63-0358-F543-9E77-9F377DE0D6EE}" destId="{1A44CB8F-1F96-CF49-BC33-18F51A39FB9E}" srcOrd="3" destOrd="0" presId="urn:microsoft.com/office/officeart/2005/8/layout/hProcess11"/>
    <dgm:cxn modelId="{5BA5E1AC-DB65-4AB0-8368-F89166F72E4C}" type="presParOf" srcId="{672C7E63-0358-F543-9E77-9F377DE0D6EE}" destId="{8DEA13D8-F70D-A049-9885-64A59353FC59}" srcOrd="4" destOrd="0" presId="urn:microsoft.com/office/officeart/2005/8/layout/hProcess11"/>
    <dgm:cxn modelId="{89AF38E6-1A5A-4C41-9884-EFDA61BDE459}" type="presParOf" srcId="{8DEA13D8-F70D-A049-9885-64A59353FC59}" destId="{632F3586-5621-1748-B3C6-38FFD512AABB}" srcOrd="0" destOrd="0" presId="urn:microsoft.com/office/officeart/2005/8/layout/hProcess11"/>
    <dgm:cxn modelId="{9A3675FC-AF23-44F9-BC77-45367565F239}" type="presParOf" srcId="{8DEA13D8-F70D-A049-9885-64A59353FC59}" destId="{F68CDA0D-9016-434B-B8D3-7DF0FD7E4CBA}" srcOrd="1" destOrd="0" presId="urn:microsoft.com/office/officeart/2005/8/layout/hProcess11"/>
    <dgm:cxn modelId="{E4532AD1-56A5-47E0-A0D7-B2DF760776E2}" type="presParOf" srcId="{8DEA13D8-F70D-A049-9885-64A59353FC59}" destId="{94919C72-5CCC-8146-B904-DDD6DFA11C95}" srcOrd="2" destOrd="0" presId="urn:microsoft.com/office/officeart/2005/8/layout/hProcess11"/>
    <dgm:cxn modelId="{CCD7E3FD-FD7C-4671-B263-C0ACB20F560A}" type="presParOf" srcId="{672C7E63-0358-F543-9E77-9F377DE0D6EE}" destId="{1D223050-84EE-344A-A498-E1A7E26D1A96}" srcOrd="5" destOrd="0" presId="urn:microsoft.com/office/officeart/2005/8/layout/hProcess11"/>
    <dgm:cxn modelId="{786F3484-1347-48DC-92B3-A9F9DD29AF9F}" type="presParOf" srcId="{672C7E63-0358-F543-9E77-9F377DE0D6EE}" destId="{AAAC1FB2-DED2-AF43-8C0F-3513EBDFE0DA}" srcOrd="6" destOrd="0" presId="urn:microsoft.com/office/officeart/2005/8/layout/hProcess11"/>
    <dgm:cxn modelId="{1B0DF564-72EF-47BE-9373-0D5973738A4F}" type="presParOf" srcId="{AAAC1FB2-DED2-AF43-8C0F-3513EBDFE0DA}" destId="{56038B5B-54B4-FB46-B66D-2705D9B45E43}" srcOrd="0" destOrd="0" presId="urn:microsoft.com/office/officeart/2005/8/layout/hProcess11"/>
    <dgm:cxn modelId="{C9CFBC34-69EC-49CD-AD62-144F9CD4B441}" type="presParOf" srcId="{AAAC1FB2-DED2-AF43-8C0F-3513EBDFE0DA}" destId="{6D6C04DB-180D-B94C-B89C-1A29077FA773}" srcOrd="1" destOrd="0" presId="urn:microsoft.com/office/officeart/2005/8/layout/hProcess11"/>
    <dgm:cxn modelId="{8D7CFE8A-19FC-472F-A50F-C412498E0FD2}" type="presParOf" srcId="{AAAC1FB2-DED2-AF43-8C0F-3513EBDFE0DA}" destId="{7537A7F1-1858-A949-8C2F-74CD13FFA3E3}"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639D8A3-43DA-1948-A67B-4327A3AEDB9F}" type="doc">
      <dgm:prSet loTypeId="urn:microsoft.com/office/officeart/2005/8/layout/hList1" loCatId="list" qsTypeId="urn:microsoft.com/office/officeart/2005/8/quickstyle/simple4" qsCatId="simple" csTypeId="urn:microsoft.com/office/officeart/2005/8/colors/accent0_3" csCatId="mainScheme" phldr="1"/>
      <dgm:spPr/>
      <dgm:t>
        <a:bodyPr/>
        <a:lstStyle/>
        <a:p>
          <a:endParaRPr lang="en-US"/>
        </a:p>
      </dgm:t>
    </dgm:pt>
    <dgm:pt modelId="{F89C640C-B258-A94F-89D5-6AACB5953640}">
      <dgm:prSet/>
      <dgm:spPr/>
      <dgm:t>
        <a:bodyPr/>
        <a:lstStyle/>
        <a:p>
          <a:pPr rtl="0"/>
          <a:r>
            <a:rPr lang="en-US" dirty="0"/>
            <a:t>When the processor wishes to read or write data it issues a command to the DMA module containing:</a:t>
          </a:r>
        </a:p>
      </dgm:t>
    </dgm:pt>
    <dgm:pt modelId="{8F8FA120-5BAD-6244-81F9-5DCC5D92E331}" type="parTrans" cxnId="{A8DA017B-41BB-644C-BAAF-96A5E8F7A7E2}">
      <dgm:prSet/>
      <dgm:spPr/>
      <dgm:t>
        <a:bodyPr/>
        <a:lstStyle/>
        <a:p>
          <a:endParaRPr lang="en-US"/>
        </a:p>
      </dgm:t>
    </dgm:pt>
    <dgm:pt modelId="{5091CD62-2626-304B-B35B-A143787EEDCD}" type="sibTrans" cxnId="{A8DA017B-41BB-644C-BAAF-96A5E8F7A7E2}">
      <dgm:prSet/>
      <dgm:spPr/>
      <dgm:t>
        <a:bodyPr/>
        <a:lstStyle/>
        <a:p>
          <a:endParaRPr lang="en-US"/>
        </a:p>
      </dgm:t>
    </dgm:pt>
    <dgm:pt modelId="{F6721D9D-EFD0-384C-9B1E-45D8CD07D0EE}">
      <dgm:prSet/>
      <dgm:spPr/>
      <dgm:t>
        <a:bodyPr/>
        <a:lstStyle/>
        <a:p>
          <a:pPr rtl="0"/>
          <a:r>
            <a:rPr lang="en-US" dirty="0"/>
            <a:t>whether a read or write is requested </a:t>
          </a:r>
        </a:p>
      </dgm:t>
    </dgm:pt>
    <dgm:pt modelId="{D38EBD97-7FDF-5F43-9160-62C436260B18}" type="parTrans" cxnId="{3835737E-E019-EC4F-B352-C0BF767738E4}">
      <dgm:prSet/>
      <dgm:spPr/>
      <dgm:t>
        <a:bodyPr/>
        <a:lstStyle/>
        <a:p>
          <a:endParaRPr lang="en-US"/>
        </a:p>
      </dgm:t>
    </dgm:pt>
    <dgm:pt modelId="{3AA5FBDB-0EFF-A948-B412-DF9BA9E4975D}" type="sibTrans" cxnId="{3835737E-E019-EC4F-B352-C0BF767738E4}">
      <dgm:prSet/>
      <dgm:spPr/>
      <dgm:t>
        <a:bodyPr/>
        <a:lstStyle/>
        <a:p>
          <a:endParaRPr lang="en-US"/>
        </a:p>
      </dgm:t>
    </dgm:pt>
    <dgm:pt modelId="{D224F5F0-34DB-5545-9004-D999F10B3C22}">
      <dgm:prSet/>
      <dgm:spPr/>
      <dgm:t>
        <a:bodyPr/>
        <a:lstStyle/>
        <a:p>
          <a:pPr rtl="0"/>
          <a:r>
            <a:rPr lang="en-US" dirty="0"/>
            <a:t>the address of the I/O device involved</a:t>
          </a:r>
        </a:p>
      </dgm:t>
    </dgm:pt>
    <dgm:pt modelId="{90BC8B5E-286F-884C-95E8-ABA9DC374F6C}" type="parTrans" cxnId="{1248B69C-DE41-9A4E-B3DB-5F0BD5EDBE2B}">
      <dgm:prSet/>
      <dgm:spPr/>
      <dgm:t>
        <a:bodyPr/>
        <a:lstStyle/>
        <a:p>
          <a:endParaRPr lang="en-US"/>
        </a:p>
      </dgm:t>
    </dgm:pt>
    <dgm:pt modelId="{5A7E78B3-D729-C74A-BE60-D601A5967E9E}" type="sibTrans" cxnId="{1248B69C-DE41-9A4E-B3DB-5F0BD5EDBE2B}">
      <dgm:prSet/>
      <dgm:spPr/>
      <dgm:t>
        <a:bodyPr/>
        <a:lstStyle/>
        <a:p>
          <a:endParaRPr lang="en-US"/>
        </a:p>
      </dgm:t>
    </dgm:pt>
    <dgm:pt modelId="{6CAE0B0E-4793-EE44-95A1-C58F7887DD75}">
      <dgm:prSet/>
      <dgm:spPr/>
      <dgm:t>
        <a:bodyPr/>
        <a:lstStyle/>
        <a:p>
          <a:pPr rtl="0"/>
          <a:r>
            <a:rPr lang="en-US" dirty="0"/>
            <a:t>the starting location in memory to read/write</a:t>
          </a:r>
        </a:p>
      </dgm:t>
    </dgm:pt>
    <dgm:pt modelId="{63BDAD42-939D-F84B-B4D7-DBD635899C18}" type="parTrans" cxnId="{8D687622-91BD-8E4F-BC61-269309585F46}">
      <dgm:prSet/>
      <dgm:spPr/>
      <dgm:t>
        <a:bodyPr/>
        <a:lstStyle/>
        <a:p>
          <a:endParaRPr lang="en-US"/>
        </a:p>
      </dgm:t>
    </dgm:pt>
    <dgm:pt modelId="{DC8FA4B7-D8C8-204F-A3A1-75F778D3315F}" type="sibTrans" cxnId="{8D687622-91BD-8E4F-BC61-269309585F46}">
      <dgm:prSet/>
      <dgm:spPr/>
      <dgm:t>
        <a:bodyPr/>
        <a:lstStyle/>
        <a:p>
          <a:endParaRPr lang="en-US"/>
        </a:p>
      </dgm:t>
    </dgm:pt>
    <dgm:pt modelId="{0DEF6720-5A35-1F4D-AE99-EEE7413A586B}">
      <dgm:prSet/>
      <dgm:spPr/>
      <dgm:t>
        <a:bodyPr/>
        <a:lstStyle/>
        <a:p>
          <a:pPr rtl="0"/>
          <a:r>
            <a:rPr lang="en-US" dirty="0"/>
            <a:t>the number of words to be read/written</a:t>
          </a:r>
        </a:p>
      </dgm:t>
    </dgm:pt>
    <dgm:pt modelId="{371B5393-9BB3-D844-A6BA-41A602E229FC}" type="parTrans" cxnId="{43F5F701-5C9E-834C-BC2E-B7BB15BA690C}">
      <dgm:prSet/>
      <dgm:spPr/>
      <dgm:t>
        <a:bodyPr/>
        <a:lstStyle/>
        <a:p>
          <a:endParaRPr lang="en-US"/>
        </a:p>
      </dgm:t>
    </dgm:pt>
    <dgm:pt modelId="{7E48D897-6C0B-874F-A8B8-A7BAA32A85BC}" type="sibTrans" cxnId="{43F5F701-5C9E-834C-BC2E-B7BB15BA690C}">
      <dgm:prSet/>
      <dgm:spPr/>
      <dgm:t>
        <a:bodyPr/>
        <a:lstStyle/>
        <a:p>
          <a:endParaRPr lang="en-US"/>
        </a:p>
      </dgm:t>
    </dgm:pt>
    <dgm:pt modelId="{1EB828A1-9747-614C-8229-303A1BE44993}">
      <dgm:prSet/>
      <dgm:spPr/>
      <dgm:t>
        <a:bodyPr/>
        <a:lstStyle/>
        <a:p>
          <a:pPr rtl="0"/>
          <a:endParaRPr lang="en-NZ" dirty="0"/>
        </a:p>
      </dgm:t>
    </dgm:pt>
    <dgm:pt modelId="{471BF28A-7E6B-1849-A6CD-BB2CC64988B0}" type="parTrans" cxnId="{1342D084-BB08-4546-B963-6FA119FC5624}">
      <dgm:prSet/>
      <dgm:spPr/>
      <dgm:t>
        <a:bodyPr/>
        <a:lstStyle/>
        <a:p>
          <a:endParaRPr lang="en-US"/>
        </a:p>
      </dgm:t>
    </dgm:pt>
    <dgm:pt modelId="{2344D804-4BC3-5C4B-AFF0-0646B2E8464A}" type="sibTrans" cxnId="{1342D084-BB08-4546-B963-6FA119FC5624}">
      <dgm:prSet/>
      <dgm:spPr/>
      <dgm:t>
        <a:bodyPr/>
        <a:lstStyle/>
        <a:p>
          <a:endParaRPr lang="en-US"/>
        </a:p>
      </dgm:t>
    </dgm:pt>
    <dgm:pt modelId="{198BB890-3133-E34F-9A29-9A161A15F1D1}" type="pres">
      <dgm:prSet presAssocID="{E639D8A3-43DA-1948-A67B-4327A3AEDB9F}" presName="Name0" presStyleCnt="0">
        <dgm:presLayoutVars>
          <dgm:dir/>
          <dgm:animLvl val="lvl"/>
          <dgm:resizeHandles val="exact"/>
        </dgm:presLayoutVars>
      </dgm:prSet>
      <dgm:spPr/>
    </dgm:pt>
    <dgm:pt modelId="{8780D908-14BC-8C4F-B8B5-A8EC6C6FD333}" type="pres">
      <dgm:prSet presAssocID="{F89C640C-B258-A94F-89D5-6AACB5953640}" presName="composite" presStyleCnt="0"/>
      <dgm:spPr/>
    </dgm:pt>
    <dgm:pt modelId="{E8F374D4-E010-1448-9581-DAC9505B7743}" type="pres">
      <dgm:prSet presAssocID="{F89C640C-B258-A94F-89D5-6AACB5953640}" presName="parTx" presStyleLbl="alignNode1" presStyleIdx="0" presStyleCnt="1">
        <dgm:presLayoutVars>
          <dgm:chMax val="0"/>
          <dgm:chPref val="0"/>
          <dgm:bulletEnabled val="1"/>
        </dgm:presLayoutVars>
      </dgm:prSet>
      <dgm:spPr/>
    </dgm:pt>
    <dgm:pt modelId="{755BED14-B317-D644-AE61-61E59E10D292}" type="pres">
      <dgm:prSet presAssocID="{F89C640C-B258-A94F-89D5-6AACB5953640}" presName="desTx" presStyleLbl="alignAccFollowNode1" presStyleIdx="0" presStyleCnt="1">
        <dgm:presLayoutVars>
          <dgm:bulletEnabled val="1"/>
        </dgm:presLayoutVars>
      </dgm:prSet>
      <dgm:spPr/>
    </dgm:pt>
  </dgm:ptLst>
  <dgm:cxnLst>
    <dgm:cxn modelId="{43F5F701-5C9E-834C-BC2E-B7BB15BA690C}" srcId="{F89C640C-B258-A94F-89D5-6AACB5953640}" destId="{0DEF6720-5A35-1F4D-AE99-EEE7413A586B}" srcOrd="3" destOrd="0" parTransId="{371B5393-9BB3-D844-A6BA-41A602E229FC}" sibTransId="{7E48D897-6C0B-874F-A8B8-A7BAA32A85BC}"/>
    <dgm:cxn modelId="{8D687622-91BD-8E4F-BC61-269309585F46}" srcId="{F89C640C-B258-A94F-89D5-6AACB5953640}" destId="{6CAE0B0E-4793-EE44-95A1-C58F7887DD75}" srcOrd="2" destOrd="0" parTransId="{63BDAD42-939D-F84B-B4D7-DBD635899C18}" sibTransId="{DC8FA4B7-D8C8-204F-A3A1-75F778D3315F}"/>
    <dgm:cxn modelId="{A3F3E631-CDF7-47CF-8190-172EFB985F7B}" type="presOf" srcId="{F6721D9D-EFD0-384C-9B1E-45D8CD07D0EE}" destId="{755BED14-B317-D644-AE61-61E59E10D292}" srcOrd="0" destOrd="0" presId="urn:microsoft.com/office/officeart/2005/8/layout/hList1"/>
    <dgm:cxn modelId="{22238335-C0A4-4364-8CE8-AD2D25A1A971}" type="presOf" srcId="{F89C640C-B258-A94F-89D5-6AACB5953640}" destId="{E8F374D4-E010-1448-9581-DAC9505B7743}" srcOrd="0" destOrd="0" presId="urn:microsoft.com/office/officeart/2005/8/layout/hList1"/>
    <dgm:cxn modelId="{A8DA017B-41BB-644C-BAAF-96A5E8F7A7E2}" srcId="{E639D8A3-43DA-1948-A67B-4327A3AEDB9F}" destId="{F89C640C-B258-A94F-89D5-6AACB5953640}" srcOrd="0" destOrd="0" parTransId="{8F8FA120-5BAD-6244-81F9-5DCC5D92E331}" sibTransId="{5091CD62-2626-304B-B35B-A143787EEDCD}"/>
    <dgm:cxn modelId="{3835737E-E019-EC4F-B352-C0BF767738E4}" srcId="{F89C640C-B258-A94F-89D5-6AACB5953640}" destId="{F6721D9D-EFD0-384C-9B1E-45D8CD07D0EE}" srcOrd="0" destOrd="0" parTransId="{D38EBD97-7FDF-5F43-9160-62C436260B18}" sibTransId="{3AA5FBDB-0EFF-A948-B412-DF9BA9E4975D}"/>
    <dgm:cxn modelId="{70C50C81-8A2E-4CDF-8C04-B9E3DF11088B}" type="presOf" srcId="{E639D8A3-43DA-1948-A67B-4327A3AEDB9F}" destId="{198BB890-3133-E34F-9A29-9A161A15F1D1}" srcOrd="0" destOrd="0" presId="urn:microsoft.com/office/officeart/2005/8/layout/hList1"/>
    <dgm:cxn modelId="{1342D084-BB08-4546-B963-6FA119FC5624}" srcId="{F89C640C-B258-A94F-89D5-6AACB5953640}" destId="{1EB828A1-9747-614C-8229-303A1BE44993}" srcOrd="4" destOrd="0" parTransId="{471BF28A-7E6B-1849-A6CD-BB2CC64988B0}" sibTransId="{2344D804-4BC3-5C4B-AFF0-0646B2E8464A}"/>
    <dgm:cxn modelId="{DA729891-A5A3-4D55-84EE-D47BF1C7F7B4}" type="presOf" srcId="{1EB828A1-9747-614C-8229-303A1BE44993}" destId="{755BED14-B317-D644-AE61-61E59E10D292}" srcOrd="0" destOrd="4" presId="urn:microsoft.com/office/officeart/2005/8/layout/hList1"/>
    <dgm:cxn modelId="{E2C6DE96-51FA-4C7C-AC53-8C4EB23D191D}" type="presOf" srcId="{6CAE0B0E-4793-EE44-95A1-C58F7887DD75}" destId="{755BED14-B317-D644-AE61-61E59E10D292}" srcOrd="0" destOrd="2" presId="urn:microsoft.com/office/officeart/2005/8/layout/hList1"/>
    <dgm:cxn modelId="{1248B69C-DE41-9A4E-B3DB-5F0BD5EDBE2B}" srcId="{F89C640C-B258-A94F-89D5-6AACB5953640}" destId="{D224F5F0-34DB-5545-9004-D999F10B3C22}" srcOrd="1" destOrd="0" parTransId="{90BC8B5E-286F-884C-95E8-ABA9DC374F6C}" sibTransId="{5A7E78B3-D729-C74A-BE60-D601A5967E9E}"/>
    <dgm:cxn modelId="{9B7FD4B4-BFB3-4D4F-B22D-71558F90DA07}" type="presOf" srcId="{D224F5F0-34DB-5545-9004-D999F10B3C22}" destId="{755BED14-B317-D644-AE61-61E59E10D292}" srcOrd="0" destOrd="1" presId="urn:microsoft.com/office/officeart/2005/8/layout/hList1"/>
    <dgm:cxn modelId="{1FF538CB-25B4-49CC-923C-9D66851EEDE9}" type="presOf" srcId="{0DEF6720-5A35-1F4D-AE99-EEE7413A586B}" destId="{755BED14-B317-D644-AE61-61E59E10D292}" srcOrd="0" destOrd="3" presId="urn:microsoft.com/office/officeart/2005/8/layout/hList1"/>
    <dgm:cxn modelId="{5C5F5ADA-01E7-4CE2-913D-919DE2538217}" type="presParOf" srcId="{198BB890-3133-E34F-9A29-9A161A15F1D1}" destId="{8780D908-14BC-8C4F-B8B5-A8EC6C6FD333}" srcOrd="0" destOrd="0" presId="urn:microsoft.com/office/officeart/2005/8/layout/hList1"/>
    <dgm:cxn modelId="{B635B39A-01F6-4656-81CA-25BC09168F0E}" type="presParOf" srcId="{8780D908-14BC-8C4F-B8B5-A8EC6C6FD333}" destId="{E8F374D4-E010-1448-9581-DAC9505B7743}" srcOrd="0" destOrd="0" presId="urn:microsoft.com/office/officeart/2005/8/layout/hList1"/>
    <dgm:cxn modelId="{E72615FE-14AD-41C4-B826-780FEC5A26B1}" type="presParOf" srcId="{8780D908-14BC-8C4F-B8B5-A8EC6C6FD333}" destId="{755BED14-B317-D644-AE61-61E59E10D29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F5B62A0-CE3B-5F4A-A1BA-04553DDB54DB}" type="doc">
      <dgm:prSet loTypeId="urn:microsoft.com/office/officeart/2005/8/layout/bProcess4" loCatId="process" qsTypeId="urn:microsoft.com/office/officeart/2005/8/quickstyle/simple4" qsCatId="simple" csTypeId="urn:microsoft.com/office/officeart/2005/8/colors/accent0_3" csCatId="mainScheme" phldr="1"/>
      <dgm:spPr/>
      <dgm:t>
        <a:bodyPr/>
        <a:lstStyle/>
        <a:p>
          <a:endParaRPr lang="en-US"/>
        </a:p>
      </dgm:t>
    </dgm:pt>
    <dgm:pt modelId="{E7C1FB02-03C4-434A-8A56-BF7B60B0B679}">
      <dgm:prSet/>
      <dgm:spPr/>
      <dgm:t>
        <a:bodyPr/>
        <a:lstStyle/>
        <a:p>
          <a:pPr rtl="0"/>
          <a:r>
            <a:rPr lang="en-US" dirty="0"/>
            <a:t>Performance</a:t>
          </a:r>
        </a:p>
      </dgm:t>
    </dgm:pt>
    <dgm:pt modelId="{B03A4C55-B70F-D34B-AE39-4229994311F7}" type="parTrans" cxnId="{A8724253-940A-4B40-B83A-000C93AC7921}">
      <dgm:prSet/>
      <dgm:spPr/>
      <dgm:t>
        <a:bodyPr/>
        <a:lstStyle/>
        <a:p>
          <a:endParaRPr lang="en-US"/>
        </a:p>
      </dgm:t>
    </dgm:pt>
    <dgm:pt modelId="{EDCF6AC3-3D70-7C4B-9F81-801EE614353A}" type="sibTrans" cxnId="{A8724253-940A-4B40-B83A-000C93AC7921}">
      <dgm:prSet/>
      <dgm:spPr/>
      <dgm:t>
        <a:bodyPr/>
        <a:lstStyle/>
        <a:p>
          <a:endParaRPr lang="en-US" dirty="0"/>
        </a:p>
      </dgm:t>
    </dgm:pt>
    <dgm:pt modelId="{F0719869-0A70-DA4E-BC78-A1998FAFE565}">
      <dgm:prSet/>
      <dgm:spPr/>
      <dgm:t>
        <a:bodyPr/>
        <a:lstStyle/>
        <a:p>
          <a:pPr rtl="0"/>
          <a:r>
            <a:rPr lang="en-US" dirty="0"/>
            <a:t>a system with multiple processors will yield greater performance if work can be done in parallel</a:t>
          </a:r>
        </a:p>
      </dgm:t>
    </dgm:pt>
    <dgm:pt modelId="{936C5351-23AA-E846-B110-6D31984AB1F9}" type="parTrans" cxnId="{2B78E48A-59BC-E145-B585-8667B0902828}">
      <dgm:prSet/>
      <dgm:spPr/>
      <dgm:t>
        <a:bodyPr/>
        <a:lstStyle/>
        <a:p>
          <a:endParaRPr lang="en-US"/>
        </a:p>
      </dgm:t>
    </dgm:pt>
    <dgm:pt modelId="{368F2C33-4E02-0943-ADED-B2BE5EBA032C}" type="sibTrans" cxnId="{2B78E48A-59BC-E145-B585-8667B0902828}">
      <dgm:prSet/>
      <dgm:spPr/>
      <dgm:t>
        <a:bodyPr/>
        <a:lstStyle/>
        <a:p>
          <a:endParaRPr lang="en-US"/>
        </a:p>
      </dgm:t>
    </dgm:pt>
    <dgm:pt modelId="{3FF9C8E6-CA62-A24F-BA0D-84451CDF4A22}">
      <dgm:prSet/>
      <dgm:spPr/>
      <dgm:t>
        <a:bodyPr/>
        <a:lstStyle/>
        <a:p>
          <a:pPr rtl="0"/>
          <a:r>
            <a:rPr lang="en-US" dirty="0"/>
            <a:t>Availability</a:t>
          </a:r>
        </a:p>
      </dgm:t>
    </dgm:pt>
    <dgm:pt modelId="{4DC4CAFC-2FEB-774F-B598-57A6768EAC4B}" type="parTrans" cxnId="{35AA5C8E-D378-4846-82A3-4B16CDA92A7D}">
      <dgm:prSet/>
      <dgm:spPr/>
      <dgm:t>
        <a:bodyPr/>
        <a:lstStyle/>
        <a:p>
          <a:endParaRPr lang="en-US"/>
        </a:p>
      </dgm:t>
    </dgm:pt>
    <dgm:pt modelId="{7541F988-1FFC-F24D-BA9C-19D301A8E7DD}" type="sibTrans" cxnId="{35AA5C8E-D378-4846-82A3-4B16CDA92A7D}">
      <dgm:prSet/>
      <dgm:spPr/>
      <dgm:t>
        <a:bodyPr/>
        <a:lstStyle/>
        <a:p>
          <a:endParaRPr lang="en-US" dirty="0"/>
        </a:p>
      </dgm:t>
    </dgm:pt>
    <dgm:pt modelId="{26B170FE-9DB6-FB42-B483-C27D33F9331D}">
      <dgm:prSet/>
      <dgm:spPr/>
      <dgm:t>
        <a:bodyPr/>
        <a:lstStyle/>
        <a:p>
          <a:pPr rtl="0"/>
          <a:r>
            <a:rPr lang="en-US" dirty="0"/>
            <a:t>the failure of a single processor does not halt the machine</a:t>
          </a:r>
        </a:p>
      </dgm:t>
    </dgm:pt>
    <dgm:pt modelId="{97AA75CD-DBBC-4D42-8CD8-71E632A2C1B8}" type="parTrans" cxnId="{4E9BEB37-44AB-E941-9468-95BB5D4BE64E}">
      <dgm:prSet/>
      <dgm:spPr/>
      <dgm:t>
        <a:bodyPr/>
        <a:lstStyle/>
        <a:p>
          <a:endParaRPr lang="en-US"/>
        </a:p>
      </dgm:t>
    </dgm:pt>
    <dgm:pt modelId="{CABBE03D-D385-8542-8D65-98E8EBD1822E}" type="sibTrans" cxnId="{4E9BEB37-44AB-E941-9468-95BB5D4BE64E}">
      <dgm:prSet/>
      <dgm:spPr/>
      <dgm:t>
        <a:bodyPr/>
        <a:lstStyle/>
        <a:p>
          <a:endParaRPr lang="en-US"/>
        </a:p>
      </dgm:t>
    </dgm:pt>
    <dgm:pt modelId="{45B86229-4C7C-8149-B0CA-E1DC43B6BD32}">
      <dgm:prSet/>
      <dgm:spPr/>
      <dgm:t>
        <a:bodyPr/>
        <a:lstStyle/>
        <a:p>
          <a:pPr rtl="0"/>
          <a:r>
            <a:rPr lang="en-US" dirty="0"/>
            <a:t>Incremental Growth</a:t>
          </a:r>
        </a:p>
      </dgm:t>
    </dgm:pt>
    <dgm:pt modelId="{BAA5497B-150F-AE44-876C-8DB3BA34E4D9}" type="parTrans" cxnId="{E647CAE8-B716-BE42-9366-0709332144ED}">
      <dgm:prSet/>
      <dgm:spPr/>
      <dgm:t>
        <a:bodyPr/>
        <a:lstStyle/>
        <a:p>
          <a:endParaRPr lang="en-US"/>
        </a:p>
      </dgm:t>
    </dgm:pt>
    <dgm:pt modelId="{4AD618F7-A81B-544D-B639-85D36E287274}" type="sibTrans" cxnId="{E647CAE8-B716-BE42-9366-0709332144ED}">
      <dgm:prSet/>
      <dgm:spPr/>
      <dgm:t>
        <a:bodyPr/>
        <a:lstStyle/>
        <a:p>
          <a:endParaRPr lang="en-US" dirty="0"/>
        </a:p>
      </dgm:t>
    </dgm:pt>
    <dgm:pt modelId="{7252DDE6-22C7-8940-8BA3-3C77E766407E}">
      <dgm:prSet/>
      <dgm:spPr/>
      <dgm:t>
        <a:bodyPr/>
        <a:lstStyle/>
        <a:p>
          <a:pPr rtl="0"/>
          <a:r>
            <a:rPr lang="en-US" dirty="0"/>
            <a:t>an additional processor can be added to enhance performance</a:t>
          </a:r>
        </a:p>
      </dgm:t>
    </dgm:pt>
    <dgm:pt modelId="{0E5C20E0-AE3D-CD4F-ADE5-225362F62DEE}" type="parTrans" cxnId="{8853887D-E2A1-0540-B2DC-EC34C0DCBC29}">
      <dgm:prSet/>
      <dgm:spPr/>
      <dgm:t>
        <a:bodyPr/>
        <a:lstStyle/>
        <a:p>
          <a:endParaRPr lang="en-US"/>
        </a:p>
      </dgm:t>
    </dgm:pt>
    <dgm:pt modelId="{4B838EFE-2BCD-014E-B40F-D4D787228DF5}" type="sibTrans" cxnId="{8853887D-E2A1-0540-B2DC-EC34C0DCBC29}">
      <dgm:prSet/>
      <dgm:spPr/>
      <dgm:t>
        <a:bodyPr/>
        <a:lstStyle/>
        <a:p>
          <a:endParaRPr lang="en-US"/>
        </a:p>
      </dgm:t>
    </dgm:pt>
    <dgm:pt modelId="{4515DE4F-954E-A74C-A52D-B54823E7E787}">
      <dgm:prSet/>
      <dgm:spPr/>
      <dgm:t>
        <a:bodyPr/>
        <a:lstStyle/>
        <a:p>
          <a:pPr rtl="0"/>
          <a:r>
            <a:rPr lang="en-US" dirty="0"/>
            <a:t>Scaling</a:t>
          </a:r>
        </a:p>
      </dgm:t>
    </dgm:pt>
    <dgm:pt modelId="{4B6A4A52-6A98-074D-9B49-B800B611AA28}" type="parTrans" cxnId="{A6CF6198-FAFA-F046-B859-6B019B6A01CC}">
      <dgm:prSet/>
      <dgm:spPr/>
      <dgm:t>
        <a:bodyPr/>
        <a:lstStyle/>
        <a:p>
          <a:endParaRPr lang="en-US"/>
        </a:p>
      </dgm:t>
    </dgm:pt>
    <dgm:pt modelId="{11E4FB1E-4D57-1145-9324-23F65AC54052}" type="sibTrans" cxnId="{A6CF6198-FAFA-F046-B859-6B019B6A01CC}">
      <dgm:prSet/>
      <dgm:spPr/>
      <dgm:t>
        <a:bodyPr/>
        <a:lstStyle/>
        <a:p>
          <a:endParaRPr lang="en-US"/>
        </a:p>
      </dgm:t>
    </dgm:pt>
    <dgm:pt modelId="{B69DF90F-044A-1148-8BFA-115632C71C7C}">
      <dgm:prSet/>
      <dgm:spPr/>
      <dgm:t>
        <a:bodyPr/>
        <a:lstStyle/>
        <a:p>
          <a:pPr rtl="0"/>
          <a:r>
            <a:rPr lang="en-US" dirty="0"/>
            <a:t>vendors can offer a range of products with different price and performance characteristics</a:t>
          </a:r>
        </a:p>
      </dgm:t>
    </dgm:pt>
    <dgm:pt modelId="{88D10DB5-C3A5-7349-BA34-8241F14A506A}" type="parTrans" cxnId="{4F4814BD-8B5C-2B4F-BE39-95BF6F75FCE4}">
      <dgm:prSet/>
      <dgm:spPr/>
      <dgm:t>
        <a:bodyPr/>
        <a:lstStyle/>
        <a:p>
          <a:endParaRPr lang="en-US"/>
        </a:p>
      </dgm:t>
    </dgm:pt>
    <dgm:pt modelId="{C9B26143-EB41-654F-8991-4BB5D13EF08D}" type="sibTrans" cxnId="{4F4814BD-8B5C-2B4F-BE39-95BF6F75FCE4}">
      <dgm:prSet/>
      <dgm:spPr/>
      <dgm:t>
        <a:bodyPr/>
        <a:lstStyle/>
        <a:p>
          <a:endParaRPr lang="en-US"/>
        </a:p>
      </dgm:t>
    </dgm:pt>
    <dgm:pt modelId="{33DB8B0C-8469-E043-9272-1BC16C98E1CF}" type="pres">
      <dgm:prSet presAssocID="{0F5B62A0-CE3B-5F4A-A1BA-04553DDB54DB}" presName="Name0" presStyleCnt="0">
        <dgm:presLayoutVars>
          <dgm:dir/>
          <dgm:resizeHandles/>
        </dgm:presLayoutVars>
      </dgm:prSet>
      <dgm:spPr/>
    </dgm:pt>
    <dgm:pt modelId="{4032870D-BB36-4446-A83B-A123B1257ADE}" type="pres">
      <dgm:prSet presAssocID="{E7C1FB02-03C4-434A-8A56-BF7B60B0B679}" presName="compNode" presStyleCnt="0"/>
      <dgm:spPr/>
    </dgm:pt>
    <dgm:pt modelId="{43573063-CA93-5444-9C05-D2E0C777AE8F}" type="pres">
      <dgm:prSet presAssocID="{E7C1FB02-03C4-434A-8A56-BF7B60B0B679}" presName="dummyConnPt" presStyleCnt="0"/>
      <dgm:spPr/>
    </dgm:pt>
    <dgm:pt modelId="{4F0A6739-89F1-9D49-9BCE-093F07891350}" type="pres">
      <dgm:prSet presAssocID="{E7C1FB02-03C4-434A-8A56-BF7B60B0B679}" presName="node" presStyleLbl="node1" presStyleIdx="0" presStyleCnt="4">
        <dgm:presLayoutVars>
          <dgm:bulletEnabled val="1"/>
        </dgm:presLayoutVars>
      </dgm:prSet>
      <dgm:spPr/>
    </dgm:pt>
    <dgm:pt modelId="{57156A5F-5C81-8041-AF06-2D774109E205}" type="pres">
      <dgm:prSet presAssocID="{EDCF6AC3-3D70-7C4B-9F81-801EE614353A}" presName="sibTrans" presStyleLbl="bgSibTrans2D1" presStyleIdx="0" presStyleCnt="3"/>
      <dgm:spPr/>
    </dgm:pt>
    <dgm:pt modelId="{9E9FEA06-477D-9247-A3C1-7585500A6BE8}" type="pres">
      <dgm:prSet presAssocID="{3FF9C8E6-CA62-A24F-BA0D-84451CDF4A22}" presName="compNode" presStyleCnt="0"/>
      <dgm:spPr/>
    </dgm:pt>
    <dgm:pt modelId="{348E7B86-0BB8-1C4A-97DB-B65C4A872086}" type="pres">
      <dgm:prSet presAssocID="{3FF9C8E6-CA62-A24F-BA0D-84451CDF4A22}" presName="dummyConnPt" presStyleCnt="0"/>
      <dgm:spPr/>
    </dgm:pt>
    <dgm:pt modelId="{E085D1BB-EE4A-EF41-8C95-AA24FBC9B667}" type="pres">
      <dgm:prSet presAssocID="{3FF9C8E6-CA62-A24F-BA0D-84451CDF4A22}" presName="node" presStyleLbl="node1" presStyleIdx="1" presStyleCnt="4">
        <dgm:presLayoutVars>
          <dgm:bulletEnabled val="1"/>
        </dgm:presLayoutVars>
      </dgm:prSet>
      <dgm:spPr/>
    </dgm:pt>
    <dgm:pt modelId="{2BE430A8-E5F4-514B-9379-D42B6BB62557}" type="pres">
      <dgm:prSet presAssocID="{7541F988-1FFC-F24D-BA9C-19D301A8E7DD}" presName="sibTrans" presStyleLbl="bgSibTrans2D1" presStyleIdx="1" presStyleCnt="3"/>
      <dgm:spPr/>
    </dgm:pt>
    <dgm:pt modelId="{E772A6A1-EFAA-4D4D-8681-A263D8747F77}" type="pres">
      <dgm:prSet presAssocID="{45B86229-4C7C-8149-B0CA-E1DC43B6BD32}" presName="compNode" presStyleCnt="0"/>
      <dgm:spPr/>
    </dgm:pt>
    <dgm:pt modelId="{147839DE-6B86-EF49-A851-39A624510500}" type="pres">
      <dgm:prSet presAssocID="{45B86229-4C7C-8149-B0CA-E1DC43B6BD32}" presName="dummyConnPt" presStyleCnt="0"/>
      <dgm:spPr/>
    </dgm:pt>
    <dgm:pt modelId="{9EEA4761-437E-2447-AEF1-80F6AEAAE1CD}" type="pres">
      <dgm:prSet presAssocID="{45B86229-4C7C-8149-B0CA-E1DC43B6BD32}" presName="node" presStyleLbl="node1" presStyleIdx="2" presStyleCnt="4">
        <dgm:presLayoutVars>
          <dgm:bulletEnabled val="1"/>
        </dgm:presLayoutVars>
      </dgm:prSet>
      <dgm:spPr/>
    </dgm:pt>
    <dgm:pt modelId="{E21EC75D-96AD-7C4A-8699-BE859CB688BE}" type="pres">
      <dgm:prSet presAssocID="{4AD618F7-A81B-544D-B639-85D36E287274}" presName="sibTrans" presStyleLbl="bgSibTrans2D1" presStyleIdx="2" presStyleCnt="3"/>
      <dgm:spPr/>
    </dgm:pt>
    <dgm:pt modelId="{BD6DFBA6-2BC7-3F48-9184-23CD2E4EACBF}" type="pres">
      <dgm:prSet presAssocID="{4515DE4F-954E-A74C-A52D-B54823E7E787}" presName="compNode" presStyleCnt="0"/>
      <dgm:spPr/>
    </dgm:pt>
    <dgm:pt modelId="{17B8C7FE-160A-6A4F-8528-D6C8900FF282}" type="pres">
      <dgm:prSet presAssocID="{4515DE4F-954E-A74C-A52D-B54823E7E787}" presName="dummyConnPt" presStyleCnt="0"/>
      <dgm:spPr/>
    </dgm:pt>
    <dgm:pt modelId="{90AC56CC-20EA-BC4D-9739-42C5F93BB9B9}" type="pres">
      <dgm:prSet presAssocID="{4515DE4F-954E-A74C-A52D-B54823E7E787}" presName="node" presStyleLbl="node1" presStyleIdx="3" presStyleCnt="4">
        <dgm:presLayoutVars>
          <dgm:bulletEnabled val="1"/>
        </dgm:presLayoutVars>
      </dgm:prSet>
      <dgm:spPr/>
    </dgm:pt>
  </dgm:ptLst>
  <dgm:cxnLst>
    <dgm:cxn modelId="{81796E07-EEDE-453A-B68B-E094F3E90B6F}" type="presOf" srcId="{E7C1FB02-03C4-434A-8A56-BF7B60B0B679}" destId="{4F0A6739-89F1-9D49-9BCE-093F07891350}" srcOrd="0" destOrd="0" presId="urn:microsoft.com/office/officeart/2005/8/layout/bProcess4"/>
    <dgm:cxn modelId="{D391272D-0C55-48E9-8581-BB239ECFAC90}" type="presOf" srcId="{F0719869-0A70-DA4E-BC78-A1998FAFE565}" destId="{4F0A6739-89F1-9D49-9BCE-093F07891350}" srcOrd="0" destOrd="1" presId="urn:microsoft.com/office/officeart/2005/8/layout/bProcess4"/>
    <dgm:cxn modelId="{4E9BEB37-44AB-E941-9468-95BB5D4BE64E}" srcId="{3FF9C8E6-CA62-A24F-BA0D-84451CDF4A22}" destId="{26B170FE-9DB6-FB42-B483-C27D33F9331D}" srcOrd="0" destOrd="0" parTransId="{97AA75CD-DBBC-4D42-8CD8-71E632A2C1B8}" sibTransId="{CABBE03D-D385-8542-8D65-98E8EBD1822E}"/>
    <dgm:cxn modelId="{A666F037-ABBD-45A2-835B-468A4BEBF31F}" type="presOf" srcId="{B69DF90F-044A-1148-8BFA-115632C71C7C}" destId="{90AC56CC-20EA-BC4D-9739-42C5F93BB9B9}" srcOrd="0" destOrd="1" presId="urn:microsoft.com/office/officeart/2005/8/layout/bProcess4"/>
    <dgm:cxn modelId="{8DC34839-F5CF-40D4-9BA8-916B24A7124D}" type="presOf" srcId="{3FF9C8E6-CA62-A24F-BA0D-84451CDF4A22}" destId="{E085D1BB-EE4A-EF41-8C95-AA24FBC9B667}" srcOrd="0" destOrd="0" presId="urn:microsoft.com/office/officeart/2005/8/layout/bProcess4"/>
    <dgm:cxn modelId="{9148D260-2A47-42D6-BCFB-BADB44B110A7}" type="presOf" srcId="{0F5B62A0-CE3B-5F4A-A1BA-04553DDB54DB}" destId="{33DB8B0C-8469-E043-9272-1BC16C98E1CF}" srcOrd="0" destOrd="0" presId="urn:microsoft.com/office/officeart/2005/8/layout/bProcess4"/>
    <dgm:cxn modelId="{511A9748-AF77-4341-B7CF-87F31582B872}" type="presOf" srcId="{4AD618F7-A81B-544D-B639-85D36E287274}" destId="{E21EC75D-96AD-7C4A-8699-BE859CB688BE}" srcOrd="0" destOrd="0" presId="urn:microsoft.com/office/officeart/2005/8/layout/bProcess4"/>
    <dgm:cxn modelId="{A8724253-940A-4B40-B83A-000C93AC7921}" srcId="{0F5B62A0-CE3B-5F4A-A1BA-04553DDB54DB}" destId="{E7C1FB02-03C4-434A-8A56-BF7B60B0B679}" srcOrd="0" destOrd="0" parTransId="{B03A4C55-B70F-D34B-AE39-4229994311F7}" sibTransId="{EDCF6AC3-3D70-7C4B-9F81-801EE614353A}"/>
    <dgm:cxn modelId="{DBAA4C58-21FE-45C2-9FD8-6B5827B9F0F9}" type="presOf" srcId="{7541F988-1FFC-F24D-BA9C-19D301A8E7DD}" destId="{2BE430A8-E5F4-514B-9379-D42B6BB62557}" srcOrd="0" destOrd="0" presId="urn:microsoft.com/office/officeart/2005/8/layout/bProcess4"/>
    <dgm:cxn modelId="{8853887D-E2A1-0540-B2DC-EC34C0DCBC29}" srcId="{45B86229-4C7C-8149-B0CA-E1DC43B6BD32}" destId="{7252DDE6-22C7-8940-8BA3-3C77E766407E}" srcOrd="0" destOrd="0" parTransId="{0E5C20E0-AE3D-CD4F-ADE5-225362F62DEE}" sibTransId="{4B838EFE-2BCD-014E-B40F-D4D787228DF5}"/>
    <dgm:cxn modelId="{2B78E48A-59BC-E145-B585-8667B0902828}" srcId="{E7C1FB02-03C4-434A-8A56-BF7B60B0B679}" destId="{F0719869-0A70-DA4E-BC78-A1998FAFE565}" srcOrd="0" destOrd="0" parTransId="{936C5351-23AA-E846-B110-6D31984AB1F9}" sibTransId="{368F2C33-4E02-0943-ADED-B2BE5EBA032C}"/>
    <dgm:cxn modelId="{35AA5C8E-D378-4846-82A3-4B16CDA92A7D}" srcId="{0F5B62A0-CE3B-5F4A-A1BA-04553DDB54DB}" destId="{3FF9C8E6-CA62-A24F-BA0D-84451CDF4A22}" srcOrd="1" destOrd="0" parTransId="{4DC4CAFC-2FEB-774F-B598-57A6768EAC4B}" sibTransId="{7541F988-1FFC-F24D-BA9C-19D301A8E7DD}"/>
    <dgm:cxn modelId="{A6CF6198-FAFA-F046-B859-6B019B6A01CC}" srcId="{0F5B62A0-CE3B-5F4A-A1BA-04553DDB54DB}" destId="{4515DE4F-954E-A74C-A52D-B54823E7E787}" srcOrd="3" destOrd="0" parTransId="{4B6A4A52-6A98-074D-9B49-B800B611AA28}" sibTransId="{11E4FB1E-4D57-1145-9324-23F65AC54052}"/>
    <dgm:cxn modelId="{52B5B59B-8ECE-437A-BB2A-AEF91E74DEC6}" type="presOf" srcId="{7252DDE6-22C7-8940-8BA3-3C77E766407E}" destId="{9EEA4761-437E-2447-AEF1-80F6AEAAE1CD}" srcOrd="0" destOrd="1" presId="urn:microsoft.com/office/officeart/2005/8/layout/bProcess4"/>
    <dgm:cxn modelId="{4F4814BD-8B5C-2B4F-BE39-95BF6F75FCE4}" srcId="{4515DE4F-954E-A74C-A52D-B54823E7E787}" destId="{B69DF90F-044A-1148-8BFA-115632C71C7C}" srcOrd="0" destOrd="0" parTransId="{88D10DB5-C3A5-7349-BA34-8241F14A506A}" sibTransId="{C9B26143-EB41-654F-8991-4BB5D13EF08D}"/>
    <dgm:cxn modelId="{D2E81CC0-C306-4C69-998E-3834B819B9C6}" type="presOf" srcId="{26B170FE-9DB6-FB42-B483-C27D33F9331D}" destId="{E085D1BB-EE4A-EF41-8C95-AA24FBC9B667}" srcOrd="0" destOrd="1" presId="urn:microsoft.com/office/officeart/2005/8/layout/bProcess4"/>
    <dgm:cxn modelId="{7D4E0BCD-4869-48C9-B817-FA9405712991}" type="presOf" srcId="{EDCF6AC3-3D70-7C4B-9F81-801EE614353A}" destId="{57156A5F-5C81-8041-AF06-2D774109E205}" srcOrd="0" destOrd="0" presId="urn:microsoft.com/office/officeart/2005/8/layout/bProcess4"/>
    <dgm:cxn modelId="{C258F9DA-25BE-44EC-91B1-8A23B8B0FE9D}" type="presOf" srcId="{4515DE4F-954E-A74C-A52D-B54823E7E787}" destId="{90AC56CC-20EA-BC4D-9739-42C5F93BB9B9}" srcOrd="0" destOrd="0" presId="urn:microsoft.com/office/officeart/2005/8/layout/bProcess4"/>
    <dgm:cxn modelId="{E647CAE8-B716-BE42-9366-0709332144ED}" srcId="{0F5B62A0-CE3B-5F4A-A1BA-04553DDB54DB}" destId="{45B86229-4C7C-8149-B0CA-E1DC43B6BD32}" srcOrd="2" destOrd="0" parTransId="{BAA5497B-150F-AE44-876C-8DB3BA34E4D9}" sibTransId="{4AD618F7-A81B-544D-B639-85D36E287274}"/>
    <dgm:cxn modelId="{3684F9F9-75ED-416A-8151-B54F9BD7CB0A}" type="presOf" srcId="{45B86229-4C7C-8149-B0CA-E1DC43B6BD32}" destId="{9EEA4761-437E-2447-AEF1-80F6AEAAE1CD}" srcOrd="0" destOrd="0" presId="urn:microsoft.com/office/officeart/2005/8/layout/bProcess4"/>
    <dgm:cxn modelId="{A3EA1FB1-D828-413E-A013-F4FF20702E16}" type="presParOf" srcId="{33DB8B0C-8469-E043-9272-1BC16C98E1CF}" destId="{4032870D-BB36-4446-A83B-A123B1257ADE}" srcOrd="0" destOrd="0" presId="urn:microsoft.com/office/officeart/2005/8/layout/bProcess4"/>
    <dgm:cxn modelId="{2D697C7A-14FF-4D24-BE1A-C24074ECD20C}" type="presParOf" srcId="{4032870D-BB36-4446-A83B-A123B1257ADE}" destId="{43573063-CA93-5444-9C05-D2E0C777AE8F}" srcOrd="0" destOrd="0" presId="urn:microsoft.com/office/officeart/2005/8/layout/bProcess4"/>
    <dgm:cxn modelId="{B10670CA-B5F2-4C37-AD71-07F99B04FC54}" type="presParOf" srcId="{4032870D-BB36-4446-A83B-A123B1257ADE}" destId="{4F0A6739-89F1-9D49-9BCE-093F07891350}" srcOrd="1" destOrd="0" presId="urn:microsoft.com/office/officeart/2005/8/layout/bProcess4"/>
    <dgm:cxn modelId="{8CABCEEA-8A1C-4C9A-8100-DEAB431B8AB3}" type="presParOf" srcId="{33DB8B0C-8469-E043-9272-1BC16C98E1CF}" destId="{57156A5F-5C81-8041-AF06-2D774109E205}" srcOrd="1" destOrd="0" presId="urn:microsoft.com/office/officeart/2005/8/layout/bProcess4"/>
    <dgm:cxn modelId="{BBB8D2E4-231F-49AB-9123-608D25ED77A7}" type="presParOf" srcId="{33DB8B0C-8469-E043-9272-1BC16C98E1CF}" destId="{9E9FEA06-477D-9247-A3C1-7585500A6BE8}" srcOrd="2" destOrd="0" presId="urn:microsoft.com/office/officeart/2005/8/layout/bProcess4"/>
    <dgm:cxn modelId="{BE86FB14-A0BB-4583-A25A-4E48DF2693B3}" type="presParOf" srcId="{9E9FEA06-477D-9247-A3C1-7585500A6BE8}" destId="{348E7B86-0BB8-1C4A-97DB-B65C4A872086}" srcOrd="0" destOrd="0" presId="urn:microsoft.com/office/officeart/2005/8/layout/bProcess4"/>
    <dgm:cxn modelId="{A76B706E-AE5B-48EB-BD6A-B6344CDF338D}" type="presParOf" srcId="{9E9FEA06-477D-9247-A3C1-7585500A6BE8}" destId="{E085D1BB-EE4A-EF41-8C95-AA24FBC9B667}" srcOrd="1" destOrd="0" presId="urn:microsoft.com/office/officeart/2005/8/layout/bProcess4"/>
    <dgm:cxn modelId="{C0094A16-C5A7-442B-BDC4-E549F7A30356}" type="presParOf" srcId="{33DB8B0C-8469-E043-9272-1BC16C98E1CF}" destId="{2BE430A8-E5F4-514B-9379-D42B6BB62557}" srcOrd="3" destOrd="0" presId="urn:microsoft.com/office/officeart/2005/8/layout/bProcess4"/>
    <dgm:cxn modelId="{16F506BA-D7B1-4316-9B1C-C6BDD4B8CEF1}" type="presParOf" srcId="{33DB8B0C-8469-E043-9272-1BC16C98E1CF}" destId="{E772A6A1-EFAA-4D4D-8681-A263D8747F77}" srcOrd="4" destOrd="0" presId="urn:microsoft.com/office/officeart/2005/8/layout/bProcess4"/>
    <dgm:cxn modelId="{76D2084B-AE5C-43E8-A527-18EDC2E6AC01}" type="presParOf" srcId="{E772A6A1-EFAA-4D4D-8681-A263D8747F77}" destId="{147839DE-6B86-EF49-A851-39A624510500}" srcOrd="0" destOrd="0" presId="urn:microsoft.com/office/officeart/2005/8/layout/bProcess4"/>
    <dgm:cxn modelId="{A10C972D-F6B1-4BC1-9560-525B20337AEE}" type="presParOf" srcId="{E772A6A1-EFAA-4D4D-8681-A263D8747F77}" destId="{9EEA4761-437E-2447-AEF1-80F6AEAAE1CD}" srcOrd="1" destOrd="0" presId="urn:microsoft.com/office/officeart/2005/8/layout/bProcess4"/>
    <dgm:cxn modelId="{A100B185-414D-4A68-A192-1F42245E701E}" type="presParOf" srcId="{33DB8B0C-8469-E043-9272-1BC16C98E1CF}" destId="{E21EC75D-96AD-7C4A-8699-BE859CB688BE}" srcOrd="5" destOrd="0" presId="urn:microsoft.com/office/officeart/2005/8/layout/bProcess4"/>
    <dgm:cxn modelId="{5CDF67EF-75B5-48EC-9727-44CD87EC9D6A}" type="presParOf" srcId="{33DB8B0C-8469-E043-9272-1BC16C98E1CF}" destId="{BD6DFBA6-2BC7-3F48-9184-23CD2E4EACBF}" srcOrd="6" destOrd="0" presId="urn:microsoft.com/office/officeart/2005/8/layout/bProcess4"/>
    <dgm:cxn modelId="{4C955D03-F2D0-49ED-9F17-8D05B9326ADB}" type="presParOf" srcId="{BD6DFBA6-2BC7-3F48-9184-23CD2E4EACBF}" destId="{17B8C7FE-160A-6A4F-8528-D6C8900FF282}" srcOrd="0" destOrd="0" presId="urn:microsoft.com/office/officeart/2005/8/layout/bProcess4"/>
    <dgm:cxn modelId="{3C2D7616-F9B4-4BC4-BA3B-079A5462D734}" type="presParOf" srcId="{BD6DFBA6-2BC7-3F48-9184-23CD2E4EACBF}" destId="{90AC56CC-20EA-BC4D-9739-42C5F93BB9B9}"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06A2E3-1043-9D46-A25F-90ADF1BF5E20}" type="doc">
      <dgm:prSet loTypeId="urn:microsoft.com/office/officeart/2005/8/layout/default#2" loCatId="list" qsTypeId="urn:microsoft.com/office/officeart/2005/8/quickstyle/simple4" qsCatId="simple" csTypeId="urn:microsoft.com/office/officeart/2005/8/colors/accent1_2" csCatId="accent1"/>
      <dgm:spPr/>
      <dgm:t>
        <a:bodyPr/>
        <a:lstStyle/>
        <a:p>
          <a:endParaRPr lang="en-US"/>
        </a:p>
      </dgm:t>
    </dgm:pt>
    <dgm:pt modelId="{211B828E-6174-D747-8D45-31F211622F30}">
      <dgm:prSet/>
      <dgm:spPr/>
      <dgm:t>
        <a:bodyPr/>
        <a:lstStyle/>
        <a:p>
          <a:pPr rtl="0"/>
          <a:r>
            <a:rPr lang="en-US" dirty="0">
              <a:solidFill>
                <a:schemeClr val="tx1"/>
              </a:solidFill>
            </a:rPr>
            <a:t>Controls the operation of the computer</a:t>
          </a:r>
        </a:p>
      </dgm:t>
    </dgm:pt>
    <dgm:pt modelId="{D262110A-53C7-D04E-9899-94616493F444}" type="parTrans" cxnId="{0A9F465B-BCE9-1D46-AC40-955CFFE641FA}">
      <dgm:prSet/>
      <dgm:spPr/>
      <dgm:t>
        <a:bodyPr/>
        <a:lstStyle/>
        <a:p>
          <a:endParaRPr lang="en-US"/>
        </a:p>
      </dgm:t>
    </dgm:pt>
    <dgm:pt modelId="{D1D77116-E4EE-B248-98DC-CC50A1BF792F}" type="sibTrans" cxnId="{0A9F465B-BCE9-1D46-AC40-955CFFE641FA}">
      <dgm:prSet/>
      <dgm:spPr/>
      <dgm:t>
        <a:bodyPr/>
        <a:lstStyle/>
        <a:p>
          <a:endParaRPr lang="en-US"/>
        </a:p>
      </dgm:t>
    </dgm:pt>
    <dgm:pt modelId="{5F43A7C9-4D9F-D54F-82D7-4C7F6618EC72}">
      <dgm:prSet/>
      <dgm:spPr/>
      <dgm:t>
        <a:bodyPr/>
        <a:lstStyle/>
        <a:p>
          <a:pPr rtl="0"/>
          <a:r>
            <a:rPr lang="en-US" dirty="0">
              <a:solidFill>
                <a:schemeClr val="tx1"/>
              </a:solidFill>
            </a:rPr>
            <a:t>Performs the data processing functions</a:t>
          </a:r>
        </a:p>
      </dgm:t>
    </dgm:pt>
    <dgm:pt modelId="{F6B8B4DF-DEC1-DD46-9450-5F52CCBEB5FB}" type="parTrans" cxnId="{C322C727-EDC1-5B42-81FC-BC9F2C2670D7}">
      <dgm:prSet/>
      <dgm:spPr/>
      <dgm:t>
        <a:bodyPr/>
        <a:lstStyle/>
        <a:p>
          <a:endParaRPr lang="en-US"/>
        </a:p>
      </dgm:t>
    </dgm:pt>
    <dgm:pt modelId="{EB084FCC-6BD8-4F47-A104-FAE3DD568DEC}" type="sibTrans" cxnId="{C322C727-EDC1-5B42-81FC-BC9F2C2670D7}">
      <dgm:prSet/>
      <dgm:spPr/>
      <dgm:t>
        <a:bodyPr/>
        <a:lstStyle/>
        <a:p>
          <a:endParaRPr lang="en-US"/>
        </a:p>
      </dgm:t>
    </dgm:pt>
    <dgm:pt modelId="{E6ACA15B-D42E-E24B-B4D7-4D933CAD95F5}">
      <dgm:prSet/>
      <dgm:spPr/>
      <dgm:t>
        <a:bodyPr/>
        <a:lstStyle/>
        <a:p>
          <a:pPr rtl="0"/>
          <a:r>
            <a:rPr lang="en-US" dirty="0">
              <a:solidFill>
                <a:schemeClr val="tx1"/>
              </a:solidFill>
            </a:rPr>
            <a:t>Referred to as the </a:t>
          </a:r>
          <a:r>
            <a:rPr lang="en-US" i="1" dirty="0">
              <a:solidFill>
                <a:schemeClr val="tx1"/>
              </a:solidFill>
            </a:rPr>
            <a:t>Central Processing Unit </a:t>
          </a:r>
          <a:r>
            <a:rPr lang="en-US" dirty="0">
              <a:solidFill>
                <a:schemeClr val="tx1"/>
              </a:solidFill>
            </a:rPr>
            <a:t>(CPU)</a:t>
          </a:r>
        </a:p>
      </dgm:t>
    </dgm:pt>
    <dgm:pt modelId="{FD37EBE6-185D-CE4B-B255-F22213F2AC18}" type="parTrans" cxnId="{48C00C8E-9A5D-8A44-94D2-488E6370981A}">
      <dgm:prSet/>
      <dgm:spPr/>
      <dgm:t>
        <a:bodyPr/>
        <a:lstStyle/>
        <a:p>
          <a:endParaRPr lang="en-US"/>
        </a:p>
      </dgm:t>
    </dgm:pt>
    <dgm:pt modelId="{4FD171B1-434C-784F-938A-2595CC0C420D}" type="sibTrans" cxnId="{48C00C8E-9A5D-8A44-94D2-488E6370981A}">
      <dgm:prSet/>
      <dgm:spPr/>
      <dgm:t>
        <a:bodyPr/>
        <a:lstStyle/>
        <a:p>
          <a:endParaRPr lang="en-US"/>
        </a:p>
      </dgm:t>
    </dgm:pt>
    <dgm:pt modelId="{97CEFB03-0ACD-6E46-B3D3-4AF3F2AEFC9F}" type="pres">
      <dgm:prSet presAssocID="{6606A2E3-1043-9D46-A25F-90ADF1BF5E20}" presName="diagram" presStyleCnt="0">
        <dgm:presLayoutVars>
          <dgm:dir/>
          <dgm:resizeHandles val="exact"/>
        </dgm:presLayoutVars>
      </dgm:prSet>
      <dgm:spPr/>
    </dgm:pt>
    <dgm:pt modelId="{421477D8-87FB-CB46-800C-AF5BE18708CF}" type="pres">
      <dgm:prSet presAssocID="{211B828E-6174-D747-8D45-31F211622F30}" presName="node" presStyleLbl="node1" presStyleIdx="0" presStyleCnt="3" custLinFactNeighborX="-11426" custLinFactNeighborY="-103">
        <dgm:presLayoutVars>
          <dgm:bulletEnabled val="1"/>
        </dgm:presLayoutVars>
      </dgm:prSet>
      <dgm:spPr/>
    </dgm:pt>
    <dgm:pt modelId="{5B4C77BF-B560-244E-8C63-9174112AB3FD}" type="pres">
      <dgm:prSet presAssocID="{D1D77116-E4EE-B248-98DC-CC50A1BF792F}" presName="sibTrans" presStyleCnt="0"/>
      <dgm:spPr/>
    </dgm:pt>
    <dgm:pt modelId="{FB16DC6B-9AEC-7E4A-825E-4890CE4FF49B}" type="pres">
      <dgm:prSet presAssocID="{5F43A7C9-4D9F-D54F-82D7-4C7F6618EC72}" presName="node" presStyleLbl="node1" presStyleIdx="1" presStyleCnt="3" custLinFactNeighborX="10980" custLinFactNeighborY="-103">
        <dgm:presLayoutVars>
          <dgm:bulletEnabled val="1"/>
        </dgm:presLayoutVars>
      </dgm:prSet>
      <dgm:spPr/>
    </dgm:pt>
    <dgm:pt modelId="{96322CF8-6DD8-0B44-8A58-209DFBCF5C01}" type="pres">
      <dgm:prSet presAssocID="{EB084FCC-6BD8-4F47-A104-FAE3DD568DEC}" presName="sibTrans" presStyleCnt="0"/>
      <dgm:spPr/>
    </dgm:pt>
    <dgm:pt modelId="{C1868225-F9F8-5B4B-8DA1-9E5EAF33AFC1}" type="pres">
      <dgm:prSet presAssocID="{E6ACA15B-D42E-E24B-B4D7-4D933CAD95F5}" presName="node" presStyleLbl="node1" presStyleIdx="2" presStyleCnt="3" custLinFactNeighborX="11191" custLinFactNeighborY="-2626">
        <dgm:presLayoutVars>
          <dgm:bulletEnabled val="1"/>
        </dgm:presLayoutVars>
      </dgm:prSet>
      <dgm:spPr/>
    </dgm:pt>
  </dgm:ptLst>
  <dgm:cxnLst>
    <dgm:cxn modelId="{1836CD03-A00E-4B50-B34F-1827F70ABB69}" type="presOf" srcId="{5F43A7C9-4D9F-D54F-82D7-4C7F6618EC72}" destId="{FB16DC6B-9AEC-7E4A-825E-4890CE4FF49B}" srcOrd="0" destOrd="0" presId="urn:microsoft.com/office/officeart/2005/8/layout/default#2"/>
    <dgm:cxn modelId="{C322C727-EDC1-5B42-81FC-BC9F2C2670D7}" srcId="{6606A2E3-1043-9D46-A25F-90ADF1BF5E20}" destId="{5F43A7C9-4D9F-D54F-82D7-4C7F6618EC72}" srcOrd="1" destOrd="0" parTransId="{F6B8B4DF-DEC1-DD46-9450-5F52CCBEB5FB}" sibTransId="{EB084FCC-6BD8-4F47-A104-FAE3DD568DEC}"/>
    <dgm:cxn modelId="{0A9F465B-BCE9-1D46-AC40-955CFFE641FA}" srcId="{6606A2E3-1043-9D46-A25F-90ADF1BF5E20}" destId="{211B828E-6174-D747-8D45-31F211622F30}" srcOrd="0" destOrd="0" parTransId="{D262110A-53C7-D04E-9899-94616493F444}" sibTransId="{D1D77116-E4EE-B248-98DC-CC50A1BF792F}"/>
    <dgm:cxn modelId="{4F67ED4C-1245-4EE5-8D74-A883752E2616}" type="presOf" srcId="{E6ACA15B-D42E-E24B-B4D7-4D933CAD95F5}" destId="{C1868225-F9F8-5B4B-8DA1-9E5EAF33AFC1}" srcOrd="0" destOrd="0" presId="urn:microsoft.com/office/officeart/2005/8/layout/default#2"/>
    <dgm:cxn modelId="{48C00C8E-9A5D-8A44-94D2-488E6370981A}" srcId="{6606A2E3-1043-9D46-A25F-90ADF1BF5E20}" destId="{E6ACA15B-D42E-E24B-B4D7-4D933CAD95F5}" srcOrd="2" destOrd="0" parTransId="{FD37EBE6-185D-CE4B-B255-F22213F2AC18}" sibTransId="{4FD171B1-434C-784F-938A-2595CC0C420D}"/>
    <dgm:cxn modelId="{8543CB9D-4EF8-482C-8D87-8F3B837657BE}" type="presOf" srcId="{6606A2E3-1043-9D46-A25F-90ADF1BF5E20}" destId="{97CEFB03-0ACD-6E46-B3D3-4AF3F2AEFC9F}" srcOrd="0" destOrd="0" presId="urn:microsoft.com/office/officeart/2005/8/layout/default#2"/>
    <dgm:cxn modelId="{732278AB-110B-4BB4-9647-73C24FF33599}" type="presOf" srcId="{211B828E-6174-D747-8D45-31F211622F30}" destId="{421477D8-87FB-CB46-800C-AF5BE18708CF}" srcOrd="0" destOrd="0" presId="urn:microsoft.com/office/officeart/2005/8/layout/default#2"/>
    <dgm:cxn modelId="{70B94346-2C75-446B-ADA1-470F055595C7}" type="presParOf" srcId="{97CEFB03-0ACD-6E46-B3D3-4AF3F2AEFC9F}" destId="{421477D8-87FB-CB46-800C-AF5BE18708CF}" srcOrd="0" destOrd="0" presId="urn:microsoft.com/office/officeart/2005/8/layout/default#2"/>
    <dgm:cxn modelId="{529A525C-63AC-4B5B-B89C-848B50797B6D}" type="presParOf" srcId="{97CEFB03-0ACD-6E46-B3D3-4AF3F2AEFC9F}" destId="{5B4C77BF-B560-244E-8C63-9174112AB3FD}" srcOrd="1" destOrd="0" presId="urn:microsoft.com/office/officeart/2005/8/layout/default#2"/>
    <dgm:cxn modelId="{6223D22C-B1CC-41E7-953C-2D6BB63C6642}" type="presParOf" srcId="{97CEFB03-0ACD-6E46-B3D3-4AF3F2AEFC9F}" destId="{FB16DC6B-9AEC-7E4A-825E-4890CE4FF49B}" srcOrd="2" destOrd="0" presId="urn:microsoft.com/office/officeart/2005/8/layout/default#2"/>
    <dgm:cxn modelId="{C33F885D-89C3-4F9A-B893-13862BB7DD1A}" type="presParOf" srcId="{97CEFB03-0ACD-6E46-B3D3-4AF3F2AEFC9F}" destId="{96322CF8-6DD8-0B44-8A58-209DFBCF5C01}" srcOrd="3" destOrd="0" presId="urn:microsoft.com/office/officeart/2005/8/layout/default#2"/>
    <dgm:cxn modelId="{C730DFD2-2BBF-4896-9CA8-4153EC8F7FA4}" type="presParOf" srcId="{97CEFB03-0ACD-6E46-B3D3-4AF3F2AEFC9F}" destId="{C1868225-F9F8-5B4B-8DA1-9E5EAF33AFC1}" srcOrd="4"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213B13-A9D0-2E41-AD45-11CE6B30FA63}" type="doc">
      <dgm:prSet loTypeId="urn:microsoft.com/office/officeart/2005/8/layout/hierarchy5" loCatId="hierarchy" qsTypeId="urn:microsoft.com/office/officeart/2005/8/quickstyle/simple4" qsCatId="simple" csTypeId="urn:microsoft.com/office/officeart/2005/8/colors/accent1_2" csCatId="accent1" phldr="1"/>
      <dgm:spPr/>
      <dgm:t>
        <a:bodyPr/>
        <a:lstStyle/>
        <a:p>
          <a:endParaRPr lang="en-US"/>
        </a:p>
      </dgm:t>
    </dgm:pt>
    <dgm:pt modelId="{EEFA41DF-5A8B-3D4D-97A0-FB4A48D62AEB}">
      <dgm:prSet custT="1"/>
      <dgm:spPr>
        <a:solidFill>
          <a:schemeClr val="bg1"/>
        </a:solidFill>
        <a:ln>
          <a:solidFill>
            <a:schemeClr val="accent1"/>
          </a:solidFill>
        </a:ln>
      </dgm:spPr>
      <dgm:t>
        <a:bodyPr/>
        <a:lstStyle/>
        <a:p>
          <a:pPr rtl="0"/>
          <a:r>
            <a:rPr lang="en-US" sz="3200" dirty="0">
              <a:solidFill>
                <a:schemeClr val="tx1"/>
              </a:solidFill>
            </a:rPr>
            <a:t>Moves data between the computer and  external environments such as:</a:t>
          </a:r>
        </a:p>
      </dgm:t>
    </dgm:pt>
    <dgm:pt modelId="{0E850D74-1A5F-3B42-90F5-BA9370A679D1}" type="parTrans" cxnId="{589D1413-7611-CB45-BDA8-966152F053BA}">
      <dgm:prSet/>
      <dgm:spPr/>
      <dgm:t>
        <a:bodyPr/>
        <a:lstStyle/>
        <a:p>
          <a:endParaRPr lang="en-US"/>
        </a:p>
      </dgm:t>
    </dgm:pt>
    <dgm:pt modelId="{8A364EA6-BC24-5246-8DBB-5E40E1A455F4}" type="sibTrans" cxnId="{589D1413-7611-CB45-BDA8-966152F053BA}">
      <dgm:prSet/>
      <dgm:spPr/>
      <dgm:t>
        <a:bodyPr/>
        <a:lstStyle/>
        <a:p>
          <a:endParaRPr lang="en-US"/>
        </a:p>
      </dgm:t>
    </dgm:pt>
    <dgm:pt modelId="{62798AD3-A234-374F-872D-8C94832D946E}">
      <dgm:prSet/>
      <dgm:spPr>
        <a:solidFill>
          <a:schemeClr val="bg1"/>
        </a:solidFill>
        <a:ln>
          <a:solidFill>
            <a:schemeClr val="accent1"/>
          </a:solidFill>
        </a:ln>
      </dgm:spPr>
      <dgm:t>
        <a:bodyPr/>
        <a:lstStyle/>
        <a:p>
          <a:pPr rtl="0"/>
          <a:r>
            <a:rPr lang="en-US" dirty="0">
              <a:solidFill>
                <a:schemeClr val="tx1"/>
              </a:solidFill>
            </a:rPr>
            <a:t>storage (e.g. hard drive)</a:t>
          </a:r>
        </a:p>
      </dgm:t>
    </dgm:pt>
    <dgm:pt modelId="{D597B50C-11BB-394D-B818-DA50C2C7943D}" type="parTrans" cxnId="{A69D36B7-6F1B-1E43-BF0D-63D7AA0F17BA}">
      <dgm:prSet/>
      <dgm:spPr/>
      <dgm:t>
        <a:bodyPr/>
        <a:lstStyle/>
        <a:p>
          <a:endParaRPr lang="en-US" dirty="0"/>
        </a:p>
      </dgm:t>
    </dgm:pt>
    <dgm:pt modelId="{ABFE6964-F7ED-9245-9D24-A747C1790289}" type="sibTrans" cxnId="{A69D36B7-6F1B-1E43-BF0D-63D7AA0F17BA}">
      <dgm:prSet/>
      <dgm:spPr/>
      <dgm:t>
        <a:bodyPr/>
        <a:lstStyle/>
        <a:p>
          <a:endParaRPr lang="en-US"/>
        </a:p>
      </dgm:t>
    </dgm:pt>
    <dgm:pt modelId="{4B479AE9-1E14-9B4B-B58C-2BE94915783B}">
      <dgm:prSet/>
      <dgm:spPr>
        <a:solidFill>
          <a:schemeClr val="bg1"/>
        </a:solidFill>
        <a:ln>
          <a:solidFill>
            <a:schemeClr val="accent1"/>
          </a:solidFill>
        </a:ln>
      </dgm:spPr>
      <dgm:t>
        <a:bodyPr/>
        <a:lstStyle/>
        <a:p>
          <a:pPr rtl="0"/>
          <a:r>
            <a:rPr lang="en-US" dirty="0">
              <a:solidFill>
                <a:schemeClr val="tx1"/>
              </a:solidFill>
            </a:rPr>
            <a:t>communications equipment</a:t>
          </a:r>
        </a:p>
      </dgm:t>
    </dgm:pt>
    <dgm:pt modelId="{9F53347B-0A37-9E47-8A36-A015DFA4688A}" type="parTrans" cxnId="{AB11E6F6-BAC8-AD43-B037-A4E36CB6552F}">
      <dgm:prSet/>
      <dgm:spPr/>
      <dgm:t>
        <a:bodyPr/>
        <a:lstStyle/>
        <a:p>
          <a:endParaRPr lang="en-US" dirty="0"/>
        </a:p>
      </dgm:t>
    </dgm:pt>
    <dgm:pt modelId="{1AD8A2FB-CD95-6442-9623-F46076432985}" type="sibTrans" cxnId="{AB11E6F6-BAC8-AD43-B037-A4E36CB6552F}">
      <dgm:prSet/>
      <dgm:spPr/>
      <dgm:t>
        <a:bodyPr/>
        <a:lstStyle/>
        <a:p>
          <a:endParaRPr lang="en-US"/>
        </a:p>
      </dgm:t>
    </dgm:pt>
    <dgm:pt modelId="{E00AFB1C-568F-9E45-BEB4-364298F15AA3}">
      <dgm:prSet/>
      <dgm:spPr>
        <a:solidFill>
          <a:schemeClr val="bg1"/>
        </a:solidFill>
        <a:ln>
          <a:solidFill>
            <a:schemeClr val="accent1"/>
          </a:solidFill>
        </a:ln>
      </dgm:spPr>
      <dgm:t>
        <a:bodyPr/>
        <a:lstStyle/>
        <a:p>
          <a:pPr rtl="0"/>
          <a:r>
            <a:rPr lang="en-US" dirty="0">
              <a:solidFill>
                <a:schemeClr val="tx1"/>
              </a:solidFill>
            </a:rPr>
            <a:t>terminals</a:t>
          </a:r>
        </a:p>
      </dgm:t>
    </dgm:pt>
    <dgm:pt modelId="{B09460E4-89CE-EB46-9D27-B834E60B077C}" type="parTrans" cxnId="{0DDDE72D-5141-E248-9662-5548498B977E}">
      <dgm:prSet/>
      <dgm:spPr/>
      <dgm:t>
        <a:bodyPr/>
        <a:lstStyle/>
        <a:p>
          <a:endParaRPr lang="en-US" dirty="0"/>
        </a:p>
      </dgm:t>
    </dgm:pt>
    <dgm:pt modelId="{9E0D131D-B2BE-6646-82BE-A97FE5C813A2}" type="sibTrans" cxnId="{0DDDE72D-5141-E248-9662-5548498B977E}">
      <dgm:prSet/>
      <dgm:spPr/>
      <dgm:t>
        <a:bodyPr/>
        <a:lstStyle/>
        <a:p>
          <a:endParaRPr lang="en-US"/>
        </a:p>
      </dgm:t>
    </dgm:pt>
    <dgm:pt modelId="{6D85F9F4-607F-AF45-9E26-9F3415EED225}" type="pres">
      <dgm:prSet presAssocID="{C6213B13-A9D0-2E41-AD45-11CE6B30FA63}" presName="mainComposite" presStyleCnt="0">
        <dgm:presLayoutVars>
          <dgm:chPref val="1"/>
          <dgm:dir/>
          <dgm:animOne val="branch"/>
          <dgm:animLvl val="lvl"/>
          <dgm:resizeHandles val="exact"/>
        </dgm:presLayoutVars>
      </dgm:prSet>
      <dgm:spPr/>
    </dgm:pt>
    <dgm:pt modelId="{3E49C39E-BA41-004A-BDF3-2968C3B52597}" type="pres">
      <dgm:prSet presAssocID="{C6213B13-A9D0-2E41-AD45-11CE6B30FA63}" presName="hierFlow" presStyleCnt="0"/>
      <dgm:spPr/>
    </dgm:pt>
    <dgm:pt modelId="{BBA44117-5936-4E47-A125-D2E628BB1173}" type="pres">
      <dgm:prSet presAssocID="{C6213B13-A9D0-2E41-AD45-11CE6B30FA63}" presName="hierChild1" presStyleCnt="0">
        <dgm:presLayoutVars>
          <dgm:chPref val="1"/>
          <dgm:animOne val="branch"/>
          <dgm:animLvl val="lvl"/>
        </dgm:presLayoutVars>
      </dgm:prSet>
      <dgm:spPr/>
    </dgm:pt>
    <dgm:pt modelId="{113F1D97-9E90-E740-AEDB-3443BAD9AB1F}" type="pres">
      <dgm:prSet presAssocID="{EEFA41DF-5A8B-3D4D-97A0-FB4A48D62AEB}" presName="Name17" presStyleCnt="0"/>
      <dgm:spPr/>
    </dgm:pt>
    <dgm:pt modelId="{F1D063C7-04B4-6B47-9C23-C6F87DF56C95}" type="pres">
      <dgm:prSet presAssocID="{EEFA41DF-5A8B-3D4D-97A0-FB4A48D62AEB}" presName="level1Shape" presStyleLbl="node0" presStyleIdx="0" presStyleCnt="1" custScaleX="124258" custScaleY="306299">
        <dgm:presLayoutVars>
          <dgm:chPref val="3"/>
        </dgm:presLayoutVars>
      </dgm:prSet>
      <dgm:spPr/>
    </dgm:pt>
    <dgm:pt modelId="{644C255F-5764-AD44-B363-582F0246F339}" type="pres">
      <dgm:prSet presAssocID="{EEFA41DF-5A8B-3D4D-97A0-FB4A48D62AEB}" presName="hierChild2" presStyleCnt="0"/>
      <dgm:spPr/>
    </dgm:pt>
    <dgm:pt modelId="{9F422072-8793-3945-A574-9BEF2CA9AF69}" type="pres">
      <dgm:prSet presAssocID="{D597B50C-11BB-394D-B818-DA50C2C7943D}" presName="Name25" presStyleLbl="parChTrans1D2" presStyleIdx="0" presStyleCnt="3"/>
      <dgm:spPr/>
    </dgm:pt>
    <dgm:pt modelId="{7DFDED8C-5B5E-3248-9C35-343FAC1D1ED5}" type="pres">
      <dgm:prSet presAssocID="{D597B50C-11BB-394D-B818-DA50C2C7943D}" presName="connTx" presStyleLbl="parChTrans1D2" presStyleIdx="0" presStyleCnt="3"/>
      <dgm:spPr/>
    </dgm:pt>
    <dgm:pt modelId="{CB0681EA-9380-414A-BDD5-5D45B14FAC23}" type="pres">
      <dgm:prSet presAssocID="{62798AD3-A234-374F-872D-8C94832D946E}" presName="Name30" presStyleCnt="0"/>
      <dgm:spPr/>
    </dgm:pt>
    <dgm:pt modelId="{27072FB2-AA70-0B42-8209-40CD36EC0342}" type="pres">
      <dgm:prSet presAssocID="{62798AD3-A234-374F-872D-8C94832D946E}" presName="level2Shape" presStyleLbl="node2" presStyleIdx="0" presStyleCnt="3" custLinFactY="-3097" custLinFactNeighborX="-9234" custLinFactNeighborY="-100000"/>
      <dgm:spPr/>
    </dgm:pt>
    <dgm:pt modelId="{75968C84-FE25-F24E-A0DD-5BA3DEC2AA06}" type="pres">
      <dgm:prSet presAssocID="{62798AD3-A234-374F-872D-8C94832D946E}" presName="hierChild3" presStyleCnt="0"/>
      <dgm:spPr/>
    </dgm:pt>
    <dgm:pt modelId="{6B6E02F7-EF8A-014D-B232-4B4AF36796C0}" type="pres">
      <dgm:prSet presAssocID="{9F53347B-0A37-9E47-8A36-A015DFA4688A}" presName="Name25" presStyleLbl="parChTrans1D2" presStyleIdx="1" presStyleCnt="3"/>
      <dgm:spPr/>
    </dgm:pt>
    <dgm:pt modelId="{EE4943FE-39BA-C44A-9739-E30FFB19C540}" type="pres">
      <dgm:prSet presAssocID="{9F53347B-0A37-9E47-8A36-A015DFA4688A}" presName="connTx" presStyleLbl="parChTrans1D2" presStyleIdx="1" presStyleCnt="3"/>
      <dgm:spPr/>
    </dgm:pt>
    <dgm:pt modelId="{827DF238-F01B-AF4B-A736-02BFA401948D}" type="pres">
      <dgm:prSet presAssocID="{4B479AE9-1E14-9B4B-B58C-2BE94915783B}" presName="Name30" presStyleCnt="0"/>
      <dgm:spPr/>
    </dgm:pt>
    <dgm:pt modelId="{0A4B2E8D-11E8-0B43-B8E6-B0FC31F8806C}" type="pres">
      <dgm:prSet presAssocID="{4B479AE9-1E14-9B4B-B58C-2BE94915783B}" presName="level2Shape" presStyleLbl="node2" presStyleIdx="1" presStyleCnt="3"/>
      <dgm:spPr/>
    </dgm:pt>
    <dgm:pt modelId="{1C223557-383B-BE48-9ABE-D0A02DF0FC92}" type="pres">
      <dgm:prSet presAssocID="{4B479AE9-1E14-9B4B-B58C-2BE94915783B}" presName="hierChild3" presStyleCnt="0"/>
      <dgm:spPr/>
    </dgm:pt>
    <dgm:pt modelId="{6BEF47CA-0CBD-2B44-96A6-C027A82559FD}" type="pres">
      <dgm:prSet presAssocID="{B09460E4-89CE-EB46-9D27-B834E60B077C}" presName="Name25" presStyleLbl="parChTrans1D2" presStyleIdx="2" presStyleCnt="3"/>
      <dgm:spPr/>
    </dgm:pt>
    <dgm:pt modelId="{8FB34180-4636-BB45-9DD3-07197FCC8D9A}" type="pres">
      <dgm:prSet presAssocID="{B09460E4-89CE-EB46-9D27-B834E60B077C}" presName="connTx" presStyleLbl="parChTrans1D2" presStyleIdx="2" presStyleCnt="3"/>
      <dgm:spPr/>
    </dgm:pt>
    <dgm:pt modelId="{053071C9-6D24-774F-8CEB-FB100F3C4CE4}" type="pres">
      <dgm:prSet presAssocID="{E00AFB1C-568F-9E45-BEB4-364298F15AA3}" presName="Name30" presStyleCnt="0"/>
      <dgm:spPr/>
    </dgm:pt>
    <dgm:pt modelId="{71F696A8-4BBA-284A-A6A9-6E6BB10325F2}" type="pres">
      <dgm:prSet presAssocID="{E00AFB1C-568F-9E45-BEB4-364298F15AA3}" presName="level2Shape" presStyleLbl="node2" presStyleIdx="2" presStyleCnt="3"/>
      <dgm:spPr/>
    </dgm:pt>
    <dgm:pt modelId="{AAF27DB8-D460-4C43-B054-EB3140EA55A6}" type="pres">
      <dgm:prSet presAssocID="{E00AFB1C-568F-9E45-BEB4-364298F15AA3}" presName="hierChild3" presStyleCnt="0"/>
      <dgm:spPr/>
    </dgm:pt>
    <dgm:pt modelId="{7E4385E9-8DDD-9946-8CBF-7161DBE0DB0A}" type="pres">
      <dgm:prSet presAssocID="{C6213B13-A9D0-2E41-AD45-11CE6B30FA63}" presName="bgShapesFlow" presStyleCnt="0"/>
      <dgm:spPr/>
    </dgm:pt>
  </dgm:ptLst>
  <dgm:cxnLst>
    <dgm:cxn modelId="{589D1413-7611-CB45-BDA8-966152F053BA}" srcId="{C6213B13-A9D0-2E41-AD45-11CE6B30FA63}" destId="{EEFA41DF-5A8B-3D4D-97A0-FB4A48D62AEB}" srcOrd="0" destOrd="0" parTransId="{0E850D74-1A5F-3B42-90F5-BA9370A679D1}" sibTransId="{8A364EA6-BC24-5246-8DBB-5E40E1A455F4}"/>
    <dgm:cxn modelId="{0DDDE72D-5141-E248-9662-5548498B977E}" srcId="{EEFA41DF-5A8B-3D4D-97A0-FB4A48D62AEB}" destId="{E00AFB1C-568F-9E45-BEB4-364298F15AA3}" srcOrd="2" destOrd="0" parTransId="{B09460E4-89CE-EB46-9D27-B834E60B077C}" sibTransId="{9E0D131D-B2BE-6646-82BE-A97FE5C813A2}"/>
    <dgm:cxn modelId="{AD166F38-6D31-47FE-A5ED-79323C484048}" type="presOf" srcId="{62798AD3-A234-374F-872D-8C94832D946E}" destId="{27072FB2-AA70-0B42-8209-40CD36EC0342}" srcOrd="0" destOrd="0" presId="urn:microsoft.com/office/officeart/2005/8/layout/hierarchy5"/>
    <dgm:cxn modelId="{F1976B3A-AA62-4E35-871A-BC7CEB329817}" type="presOf" srcId="{9F53347B-0A37-9E47-8A36-A015DFA4688A}" destId="{6B6E02F7-EF8A-014D-B232-4B4AF36796C0}" srcOrd="0" destOrd="0" presId="urn:microsoft.com/office/officeart/2005/8/layout/hierarchy5"/>
    <dgm:cxn modelId="{49A97C4B-2CD6-4A9C-9473-A57AD1BD25C7}" type="presOf" srcId="{D597B50C-11BB-394D-B818-DA50C2C7943D}" destId="{7DFDED8C-5B5E-3248-9C35-343FAC1D1ED5}" srcOrd="1" destOrd="0" presId="urn:microsoft.com/office/officeart/2005/8/layout/hierarchy5"/>
    <dgm:cxn modelId="{A1DE626F-6377-4958-A277-25C6AAED54B0}" type="presOf" srcId="{9F53347B-0A37-9E47-8A36-A015DFA4688A}" destId="{EE4943FE-39BA-C44A-9739-E30FFB19C540}" srcOrd="1" destOrd="0" presId="urn:microsoft.com/office/officeart/2005/8/layout/hierarchy5"/>
    <dgm:cxn modelId="{A6092C7E-373C-4538-8368-1D1563605F1F}" type="presOf" srcId="{B09460E4-89CE-EB46-9D27-B834E60B077C}" destId="{8FB34180-4636-BB45-9DD3-07197FCC8D9A}" srcOrd="1" destOrd="0" presId="urn:microsoft.com/office/officeart/2005/8/layout/hierarchy5"/>
    <dgm:cxn modelId="{7F4A508F-22DE-4EEE-8379-128C1C003800}" type="presOf" srcId="{D597B50C-11BB-394D-B818-DA50C2C7943D}" destId="{9F422072-8793-3945-A574-9BEF2CA9AF69}" srcOrd="0" destOrd="0" presId="urn:microsoft.com/office/officeart/2005/8/layout/hierarchy5"/>
    <dgm:cxn modelId="{277A16B4-7D6E-46F3-B411-3CB8CD091008}" type="presOf" srcId="{4B479AE9-1E14-9B4B-B58C-2BE94915783B}" destId="{0A4B2E8D-11E8-0B43-B8E6-B0FC31F8806C}" srcOrd="0" destOrd="0" presId="urn:microsoft.com/office/officeart/2005/8/layout/hierarchy5"/>
    <dgm:cxn modelId="{A69D36B7-6F1B-1E43-BF0D-63D7AA0F17BA}" srcId="{EEFA41DF-5A8B-3D4D-97A0-FB4A48D62AEB}" destId="{62798AD3-A234-374F-872D-8C94832D946E}" srcOrd="0" destOrd="0" parTransId="{D597B50C-11BB-394D-B818-DA50C2C7943D}" sibTransId="{ABFE6964-F7ED-9245-9D24-A747C1790289}"/>
    <dgm:cxn modelId="{7BCE18C1-3CC5-476B-A122-996CA22C88ED}" type="presOf" srcId="{EEFA41DF-5A8B-3D4D-97A0-FB4A48D62AEB}" destId="{F1D063C7-04B4-6B47-9C23-C6F87DF56C95}" srcOrd="0" destOrd="0" presId="urn:microsoft.com/office/officeart/2005/8/layout/hierarchy5"/>
    <dgm:cxn modelId="{84EA8CD9-8039-4A51-8A6E-3D3EBAECB405}" type="presOf" srcId="{B09460E4-89CE-EB46-9D27-B834E60B077C}" destId="{6BEF47CA-0CBD-2B44-96A6-C027A82559FD}" srcOrd="0" destOrd="0" presId="urn:microsoft.com/office/officeart/2005/8/layout/hierarchy5"/>
    <dgm:cxn modelId="{0D022BDD-F6E6-40BE-93C8-406C92C24F33}" type="presOf" srcId="{C6213B13-A9D0-2E41-AD45-11CE6B30FA63}" destId="{6D85F9F4-607F-AF45-9E26-9F3415EED225}" srcOrd="0" destOrd="0" presId="urn:microsoft.com/office/officeart/2005/8/layout/hierarchy5"/>
    <dgm:cxn modelId="{A9BD72ED-6CCC-4E06-AAA3-F1BBFBCB7712}" type="presOf" srcId="{E00AFB1C-568F-9E45-BEB4-364298F15AA3}" destId="{71F696A8-4BBA-284A-A6A9-6E6BB10325F2}" srcOrd="0" destOrd="0" presId="urn:microsoft.com/office/officeart/2005/8/layout/hierarchy5"/>
    <dgm:cxn modelId="{AB11E6F6-BAC8-AD43-B037-A4E36CB6552F}" srcId="{EEFA41DF-5A8B-3D4D-97A0-FB4A48D62AEB}" destId="{4B479AE9-1E14-9B4B-B58C-2BE94915783B}" srcOrd="1" destOrd="0" parTransId="{9F53347B-0A37-9E47-8A36-A015DFA4688A}" sibTransId="{1AD8A2FB-CD95-6442-9623-F46076432985}"/>
    <dgm:cxn modelId="{74DDD883-6242-4667-B74B-AF99DBBCCC95}" type="presParOf" srcId="{6D85F9F4-607F-AF45-9E26-9F3415EED225}" destId="{3E49C39E-BA41-004A-BDF3-2968C3B52597}" srcOrd="0" destOrd="0" presId="urn:microsoft.com/office/officeart/2005/8/layout/hierarchy5"/>
    <dgm:cxn modelId="{D1F8E27D-D81A-4C81-AFB6-3D2A0451B52C}" type="presParOf" srcId="{3E49C39E-BA41-004A-BDF3-2968C3B52597}" destId="{BBA44117-5936-4E47-A125-D2E628BB1173}" srcOrd="0" destOrd="0" presId="urn:microsoft.com/office/officeart/2005/8/layout/hierarchy5"/>
    <dgm:cxn modelId="{A5084B2A-B4FA-41AA-903A-96FE73E25083}" type="presParOf" srcId="{BBA44117-5936-4E47-A125-D2E628BB1173}" destId="{113F1D97-9E90-E740-AEDB-3443BAD9AB1F}" srcOrd="0" destOrd="0" presId="urn:microsoft.com/office/officeart/2005/8/layout/hierarchy5"/>
    <dgm:cxn modelId="{6602E59A-FFD5-4CA7-9E50-706B233433A1}" type="presParOf" srcId="{113F1D97-9E90-E740-AEDB-3443BAD9AB1F}" destId="{F1D063C7-04B4-6B47-9C23-C6F87DF56C95}" srcOrd="0" destOrd="0" presId="urn:microsoft.com/office/officeart/2005/8/layout/hierarchy5"/>
    <dgm:cxn modelId="{888472F9-0DBC-4DB3-9F81-A91328304694}" type="presParOf" srcId="{113F1D97-9E90-E740-AEDB-3443BAD9AB1F}" destId="{644C255F-5764-AD44-B363-582F0246F339}" srcOrd="1" destOrd="0" presId="urn:microsoft.com/office/officeart/2005/8/layout/hierarchy5"/>
    <dgm:cxn modelId="{BF3B452A-D7DA-43E0-A28E-5703D2CA7982}" type="presParOf" srcId="{644C255F-5764-AD44-B363-582F0246F339}" destId="{9F422072-8793-3945-A574-9BEF2CA9AF69}" srcOrd="0" destOrd="0" presId="urn:microsoft.com/office/officeart/2005/8/layout/hierarchy5"/>
    <dgm:cxn modelId="{90FD3162-02E2-40ED-BD04-C306A57B748A}" type="presParOf" srcId="{9F422072-8793-3945-A574-9BEF2CA9AF69}" destId="{7DFDED8C-5B5E-3248-9C35-343FAC1D1ED5}" srcOrd="0" destOrd="0" presId="urn:microsoft.com/office/officeart/2005/8/layout/hierarchy5"/>
    <dgm:cxn modelId="{46AD8ABE-DB8C-4CBC-9198-914DFDFDAA2A}" type="presParOf" srcId="{644C255F-5764-AD44-B363-582F0246F339}" destId="{CB0681EA-9380-414A-BDD5-5D45B14FAC23}" srcOrd="1" destOrd="0" presId="urn:microsoft.com/office/officeart/2005/8/layout/hierarchy5"/>
    <dgm:cxn modelId="{6146E580-B18C-43FF-9673-C67D276F846D}" type="presParOf" srcId="{CB0681EA-9380-414A-BDD5-5D45B14FAC23}" destId="{27072FB2-AA70-0B42-8209-40CD36EC0342}" srcOrd="0" destOrd="0" presId="urn:microsoft.com/office/officeart/2005/8/layout/hierarchy5"/>
    <dgm:cxn modelId="{23EA4FC5-FC4B-45C9-8F8B-3BC6945166EB}" type="presParOf" srcId="{CB0681EA-9380-414A-BDD5-5D45B14FAC23}" destId="{75968C84-FE25-F24E-A0DD-5BA3DEC2AA06}" srcOrd="1" destOrd="0" presId="urn:microsoft.com/office/officeart/2005/8/layout/hierarchy5"/>
    <dgm:cxn modelId="{E0563AA2-E762-4020-A243-282F8738B1AA}" type="presParOf" srcId="{644C255F-5764-AD44-B363-582F0246F339}" destId="{6B6E02F7-EF8A-014D-B232-4B4AF36796C0}" srcOrd="2" destOrd="0" presId="urn:microsoft.com/office/officeart/2005/8/layout/hierarchy5"/>
    <dgm:cxn modelId="{AE3ACBA3-86BB-4FC3-9916-FBE002DAE338}" type="presParOf" srcId="{6B6E02F7-EF8A-014D-B232-4B4AF36796C0}" destId="{EE4943FE-39BA-C44A-9739-E30FFB19C540}" srcOrd="0" destOrd="0" presId="urn:microsoft.com/office/officeart/2005/8/layout/hierarchy5"/>
    <dgm:cxn modelId="{1FE6CDF7-9FE1-471D-9525-DD066B104D80}" type="presParOf" srcId="{644C255F-5764-AD44-B363-582F0246F339}" destId="{827DF238-F01B-AF4B-A736-02BFA401948D}" srcOrd="3" destOrd="0" presId="urn:microsoft.com/office/officeart/2005/8/layout/hierarchy5"/>
    <dgm:cxn modelId="{EA646F2A-43D5-4A65-A881-511B532A5572}" type="presParOf" srcId="{827DF238-F01B-AF4B-A736-02BFA401948D}" destId="{0A4B2E8D-11E8-0B43-B8E6-B0FC31F8806C}" srcOrd="0" destOrd="0" presId="urn:microsoft.com/office/officeart/2005/8/layout/hierarchy5"/>
    <dgm:cxn modelId="{22FCBD7C-A09C-4D55-A85F-8344B1EB34A1}" type="presParOf" srcId="{827DF238-F01B-AF4B-A736-02BFA401948D}" destId="{1C223557-383B-BE48-9ABE-D0A02DF0FC92}" srcOrd="1" destOrd="0" presId="urn:microsoft.com/office/officeart/2005/8/layout/hierarchy5"/>
    <dgm:cxn modelId="{2EC623AE-5688-43A1-83EC-A182A675C6DA}" type="presParOf" srcId="{644C255F-5764-AD44-B363-582F0246F339}" destId="{6BEF47CA-0CBD-2B44-96A6-C027A82559FD}" srcOrd="4" destOrd="0" presId="urn:microsoft.com/office/officeart/2005/8/layout/hierarchy5"/>
    <dgm:cxn modelId="{2FB59B37-F6A7-449D-B438-D3853F9EA252}" type="presParOf" srcId="{6BEF47CA-0CBD-2B44-96A6-C027A82559FD}" destId="{8FB34180-4636-BB45-9DD3-07197FCC8D9A}" srcOrd="0" destOrd="0" presId="urn:microsoft.com/office/officeart/2005/8/layout/hierarchy5"/>
    <dgm:cxn modelId="{74B75EB5-541B-4CB6-8F19-0F0F931D13E1}" type="presParOf" srcId="{644C255F-5764-AD44-B363-582F0246F339}" destId="{053071C9-6D24-774F-8CEB-FB100F3C4CE4}" srcOrd="5" destOrd="0" presId="urn:microsoft.com/office/officeart/2005/8/layout/hierarchy5"/>
    <dgm:cxn modelId="{22830D24-CCA2-4835-932C-5EA6518B4599}" type="presParOf" srcId="{053071C9-6D24-774F-8CEB-FB100F3C4CE4}" destId="{71F696A8-4BBA-284A-A6A9-6E6BB10325F2}" srcOrd="0" destOrd="0" presId="urn:microsoft.com/office/officeart/2005/8/layout/hierarchy5"/>
    <dgm:cxn modelId="{FDEA5BAA-F9C5-4C94-BDEA-05E8EBE0CB1D}" type="presParOf" srcId="{053071C9-6D24-774F-8CEB-FB100F3C4CE4}" destId="{AAF27DB8-D460-4C43-B054-EB3140EA55A6}" srcOrd="1" destOrd="0" presId="urn:microsoft.com/office/officeart/2005/8/layout/hierarchy5"/>
    <dgm:cxn modelId="{FFFC6EC8-C0A1-4E21-AEE1-51452614EC65}" type="presParOf" srcId="{6D85F9F4-607F-AF45-9E26-9F3415EED225}" destId="{7E4385E9-8DDD-9946-8CBF-7161DBE0DB0A}"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9EE2F2-96E3-E94E-AAF2-CDDA508BAD94}" type="doc">
      <dgm:prSet loTypeId="urn:microsoft.com/office/officeart/2005/8/layout/hProcess9" loCatId="list" qsTypeId="urn:microsoft.com/office/officeart/2005/8/quickstyle/simple4" qsCatId="simple" csTypeId="urn:microsoft.com/office/officeart/2005/8/colors/accent1_2" csCatId="accent1" phldr="1"/>
      <dgm:spPr/>
      <dgm:t>
        <a:bodyPr/>
        <a:lstStyle/>
        <a:p>
          <a:endParaRPr lang="en-US"/>
        </a:p>
      </dgm:t>
    </dgm:pt>
    <dgm:pt modelId="{EC8F9867-988D-4B45-AAFF-E032C295F482}">
      <dgm:prSet/>
      <dgm:spPr/>
      <dgm:t>
        <a:bodyPr/>
        <a:lstStyle/>
        <a:p>
          <a:r>
            <a:rPr lang="en-US" dirty="0">
              <a:solidFill>
                <a:schemeClr val="tx1"/>
              </a:solidFill>
            </a:rPr>
            <a:t>processor reads (fetches) instructions from memory</a:t>
          </a:r>
        </a:p>
      </dgm:t>
    </dgm:pt>
    <dgm:pt modelId="{15BBB3AD-BACE-824E-B823-9A0F8B0B731B}" type="parTrans" cxnId="{FF74B327-0DB8-9E46-9C2D-0EC4EB488474}">
      <dgm:prSet/>
      <dgm:spPr/>
      <dgm:t>
        <a:bodyPr/>
        <a:lstStyle/>
        <a:p>
          <a:endParaRPr lang="en-US"/>
        </a:p>
      </dgm:t>
    </dgm:pt>
    <dgm:pt modelId="{694342DE-2DFE-DA4D-B949-20B362624EF5}" type="sibTrans" cxnId="{FF74B327-0DB8-9E46-9C2D-0EC4EB488474}">
      <dgm:prSet/>
      <dgm:spPr/>
      <dgm:t>
        <a:bodyPr/>
        <a:lstStyle/>
        <a:p>
          <a:endParaRPr lang="en-US"/>
        </a:p>
      </dgm:t>
    </dgm:pt>
    <dgm:pt modelId="{CE52B32C-06C4-6443-AD16-DB864EB959C0}">
      <dgm:prSet/>
      <dgm:spPr/>
      <dgm:t>
        <a:bodyPr/>
        <a:lstStyle/>
        <a:p>
          <a:r>
            <a:rPr lang="en-US" dirty="0">
              <a:solidFill>
                <a:schemeClr val="tx1"/>
              </a:solidFill>
            </a:rPr>
            <a:t>processor executes each instruction</a:t>
          </a:r>
        </a:p>
      </dgm:t>
    </dgm:pt>
    <dgm:pt modelId="{FB739005-8423-0B42-914A-553E152678D6}" type="parTrans" cxnId="{B55F1616-839C-AA48-8DFB-1AB748CEE23B}">
      <dgm:prSet/>
      <dgm:spPr/>
      <dgm:t>
        <a:bodyPr/>
        <a:lstStyle/>
        <a:p>
          <a:endParaRPr lang="en-US"/>
        </a:p>
      </dgm:t>
    </dgm:pt>
    <dgm:pt modelId="{AC400D9B-818A-D544-85DA-EA297AC9D299}" type="sibTrans" cxnId="{B55F1616-839C-AA48-8DFB-1AB748CEE23B}">
      <dgm:prSet/>
      <dgm:spPr/>
      <dgm:t>
        <a:bodyPr/>
        <a:lstStyle/>
        <a:p>
          <a:endParaRPr lang="en-US"/>
        </a:p>
      </dgm:t>
    </dgm:pt>
    <dgm:pt modelId="{43B9C9C2-F8C7-0749-9652-0164D1693909}" type="pres">
      <dgm:prSet presAssocID="{A99EE2F2-96E3-E94E-AAF2-CDDA508BAD94}" presName="CompostProcess" presStyleCnt="0">
        <dgm:presLayoutVars>
          <dgm:dir/>
          <dgm:resizeHandles val="exact"/>
        </dgm:presLayoutVars>
      </dgm:prSet>
      <dgm:spPr/>
    </dgm:pt>
    <dgm:pt modelId="{36DB873E-21A1-144A-9AD7-E6EBFB71C30C}" type="pres">
      <dgm:prSet presAssocID="{A99EE2F2-96E3-E94E-AAF2-CDDA508BAD94}" presName="arrow" presStyleLbl="bgShp" presStyleIdx="0" presStyleCnt="1"/>
      <dgm:spPr>
        <a:solidFill>
          <a:schemeClr val="bg1"/>
        </a:solidFill>
        <a:ln>
          <a:solidFill>
            <a:schemeClr val="accent1"/>
          </a:solidFill>
        </a:ln>
      </dgm:spPr>
    </dgm:pt>
    <dgm:pt modelId="{A586CFED-CCBF-DB4B-8AE1-64958958146A}" type="pres">
      <dgm:prSet presAssocID="{A99EE2F2-96E3-E94E-AAF2-CDDA508BAD94}" presName="linearProcess" presStyleCnt="0"/>
      <dgm:spPr/>
    </dgm:pt>
    <dgm:pt modelId="{559AD022-6B47-494A-989A-66B40C1EA3D9}" type="pres">
      <dgm:prSet presAssocID="{EC8F9867-988D-4B45-AAFF-E032C295F482}" presName="textNode" presStyleLbl="node1" presStyleIdx="0" presStyleCnt="2">
        <dgm:presLayoutVars>
          <dgm:bulletEnabled val="1"/>
        </dgm:presLayoutVars>
      </dgm:prSet>
      <dgm:spPr/>
    </dgm:pt>
    <dgm:pt modelId="{D0D10D6D-9B73-554F-B8B4-33FC07A77D56}" type="pres">
      <dgm:prSet presAssocID="{694342DE-2DFE-DA4D-B949-20B362624EF5}" presName="sibTrans" presStyleCnt="0"/>
      <dgm:spPr/>
    </dgm:pt>
    <dgm:pt modelId="{AA5A79E6-F2A8-FE46-95C5-F961763B77BB}" type="pres">
      <dgm:prSet presAssocID="{CE52B32C-06C4-6443-AD16-DB864EB959C0}" presName="textNode" presStyleLbl="node1" presStyleIdx="1" presStyleCnt="2">
        <dgm:presLayoutVars>
          <dgm:bulletEnabled val="1"/>
        </dgm:presLayoutVars>
      </dgm:prSet>
      <dgm:spPr/>
    </dgm:pt>
  </dgm:ptLst>
  <dgm:cxnLst>
    <dgm:cxn modelId="{1F533415-004B-456A-9365-3EE312284B23}" type="presOf" srcId="{EC8F9867-988D-4B45-AAFF-E032C295F482}" destId="{559AD022-6B47-494A-989A-66B40C1EA3D9}" srcOrd="0" destOrd="0" presId="urn:microsoft.com/office/officeart/2005/8/layout/hProcess9"/>
    <dgm:cxn modelId="{B55F1616-839C-AA48-8DFB-1AB748CEE23B}" srcId="{A99EE2F2-96E3-E94E-AAF2-CDDA508BAD94}" destId="{CE52B32C-06C4-6443-AD16-DB864EB959C0}" srcOrd="1" destOrd="0" parTransId="{FB739005-8423-0B42-914A-553E152678D6}" sibTransId="{AC400D9B-818A-D544-85DA-EA297AC9D299}"/>
    <dgm:cxn modelId="{FF74B327-0DB8-9E46-9C2D-0EC4EB488474}" srcId="{A99EE2F2-96E3-E94E-AAF2-CDDA508BAD94}" destId="{EC8F9867-988D-4B45-AAFF-E032C295F482}" srcOrd="0" destOrd="0" parTransId="{15BBB3AD-BACE-824E-B823-9A0F8B0B731B}" sibTransId="{694342DE-2DFE-DA4D-B949-20B362624EF5}"/>
    <dgm:cxn modelId="{6E8C0237-927F-4584-AD8C-FE60D0DB5293}" type="presOf" srcId="{CE52B32C-06C4-6443-AD16-DB864EB959C0}" destId="{AA5A79E6-F2A8-FE46-95C5-F961763B77BB}" srcOrd="0" destOrd="0" presId="urn:microsoft.com/office/officeart/2005/8/layout/hProcess9"/>
    <dgm:cxn modelId="{DEE8243B-C6F9-4783-9513-D7087115EB70}" type="presOf" srcId="{A99EE2F2-96E3-E94E-AAF2-CDDA508BAD94}" destId="{43B9C9C2-F8C7-0749-9652-0164D1693909}" srcOrd="0" destOrd="0" presId="urn:microsoft.com/office/officeart/2005/8/layout/hProcess9"/>
    <dgm:cxn modelId="{B4824AE4-A2CD-4BEA-AD63-F2962B207E19}" type="presParOf" srcId="{43B9C9C2-F8C7-0749-9652-0164D1693909}" destId="{36DB873E-21A1-144A-9AD7-E6EBFB71C30C}" srcOrd="0" destOrd="0" presId="urn:microsoft.com/office/officeart/2005/8/layout/hProcess9"/>
    <dgm:cxn modelId="{676BCA26-FEB6-4BEC-A3F6-8259A167EA12}" type="presParOf" srcId="{43B9C9C2-F8C7-0749-9652-0164D1693909}" destId="{A586CFED-CCBF-DB4B-8AE1-64958958146A}" srcOrd="1" destOrd="0" presId="urn:microsoft.com/office/officeart/2005/8/layout/hProcess9"/>
    <dgm:cxn modelId="{5F8F33BD-8212-44FE-806B-DF215E0DE958}" type="presParOf" srcId="{A586CFED-CCBF-DB4B-8AE1-64958958146A}" destId="{559AD022-6B47-494A-989A-66B40C1EA3D9}" srcOrd="0" destOrd="0" presId="urn:microsoft.com/office/officeart/2005/8/layout/hProcess9"/>
    <dgm:cxn modelId="{BFE705F8-4C2D-469E-A239-2796A0478C2B}" type="presParOf" srcId="{A586CFED-CCBF-DB4B-8AE1-64958958146A}" destId="{D0D10D6D-9B73-554F-B8B4-33FC07A77D56}" srcOrd="1" destOrd="0" presId="urn:microsoft.com/office/officeart/2005/8/layout/hProcess9"/>
    <dgm:cxn modelId="{1F8327E4-7733-4D09-AFA8-7F5C10545D7E}" type="presParOf" srcId="{A586CFED-CCBF-DB4B-8AE1-64958958146A}" destId="{AA5A79E6-F2A8-FE46-95C5-F961763B77BB}"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007BB0-3A6D-B942-AE4B-A89E9F6F097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61725039-EDE0-0241-BB1F-68A904D35115}">
      <dgm:prSet/>
      <dgm:spPr/>
      <dgm:t>
        <a:bodyPr/>
        <a:lstStyle/>
        <a:p>
          <a:pPr rtl="0"/>
          <a:r>
            <a:rPr lang="en-NZ" dirty="0">
              <a:solidFill>
                <a:schemeClr val="tx1"/>
              </a:solidFill>
            </a:rPr>
            <a:t>An interrupt occurs while another interrupt is being processed</a:t>
          </a:r>
        </a:p>
      </dgm:t>
    </dgm:pt>
    <dgm:pt modelId="{EACA4E9E-5792-7C41-A0BD-E3ACCECF2D7B}" type="parTrans" cxnId="{EC1CFC9B-3971-2D46-8932-AB30BFDD981D}">
      <dgm:prSet/>
      <dgm:spPr/>
      <dgm:t>
        <a:bodyPr/>
        <a:lstStyle/>
        <a:p>
          <a:endParaRPr lang="en-US"/>
        </a:p>
      </dgm:t>
    </dgm:pt>
    <dgm:pt modelId="{DB0AAF0F-30D6-614C-B436-CC42338F5C78}" type="sibTrans" cxnId="{EC1CFC9B-3971-2D46-8932-AB30BFDD981D}">
      <dgm:prSet/>
      <dgm:spPr/>
      <dgm:t>
        <a:bodyPr/>
        <a:lstStyle/>
        <a:p>
          <a:endParaRPr lang="en-US"/>
        </a:p>
      </dgm:t>
    </dgm:pt>
    <dgm:pt modelId="{19EFBAB3-8C73-4B4E-BFD4-390288903C8D}">
      <dgm:prSet custT="1"/>
      <dgm:spPr>
        <a:solidFill>
          <a:schemeClr val="bg1"/>
        </a:solidFill>
        <a:ln>
          <a:solidFill>
            <a:schemeClr val="accent1"/>
          </a:solidFill>
        </a:ln>
      </dgm:spPr>
      <dgm:t>
        <a:bodyPr/>
        <a:lstStyle/>
        <a:p>
          <a:pPr rtl="0"/>
          <a:r>
            <a:rPr lang="en-US" sz="2600" dirty="0"/>
            <a:t>e.g. receiving data from a communications line and printing results at the same time</a:t>
          </a:r>
        </a:p>
      </dgm:t>
    </dgm:pt>
    <dgm:pt modelId="{AB70C653-986A-0A41-BF91-176B6CB57711}" type="parTrans" cxnId="{9ADDE226-1382-3142-A6CB-03D80A59193D}">
      <dgm:prSet/>
      <dgm:spPr/>
      <dgm:t>
        <a:bodyPr/>
        <a:lstStyle/>
        <a:p>
          <a:endParaRPr lang="en-US"/>
        </a:p>
      </dgm:t>
    </dgm:pt>
    <dgm:pt modelId="{21531D86-4A75-834D-B047-A359759A7B04}" type="sibTrans" cxnId="{9ADDE226-1382-3142-A6CB-03D80A59193D}">
      <dgm:prSet/>
      <dgm:spPr/>
      <dgm:t>
        <a:bodyPr/>
        <a:lstStyle/>
        <a:p>
          <a:endParaRPr lang="en-US"/>
        </a:p>
      </dgm:t>
    </dgm:pt>
    <dgm:pt modelId="{C034143B-51AE-A74F-A366-CED5E94A34DC}">
      <dgm:prSet/>
      <dgm:spPr/>
      <dgm:t>
        <a:bodyPr/>
        <a:lstStyle/>
        <a:p>
          <a:pPr rtl="0"/>
          <a:r>
            <a:rPr lang="en-NZ" dirty="0">
              <a:solidFill>
                <a:schemeClr val="tx1"/>
              </a:solidFill>
            </a:rPr>
            <a:t>Two approaches</a:t>
          </a:r>
          <a:r>
            <a:rPr lang="en-NZ" dirty="0"/>
            <a:t>:</a:t>
          </a:r>
        </a:p>
      </dgm:t>
    </dgm:pt>
    <dgm:pt modelId="{2C83A6C7-D690-1543-A630-D5F247466812}" type="parTrans" cxnId="{5F3207B6-466B-4248-9808-2EAD00D83004}">
      <dgm:prSet/>
      <dgm:spPr/>
      <dgm:t>
        <a:bodyPr/>
        <a:lstStyle/>
        <a:p>
          <a:endParaRPr lang="en-US"/>
        </a:p>
      </dgm:t>
    </dgm:pt>
    <dgm:pt modelId="{7FACD8FA-F9F3-784A-8D9D-62C74599412A}" type="sibTrans" cxnId="{5F3207B6-466B-4248-9808-2EAD00D83004}">
      <dgm:prSet/>
      <dgm:spPr/>
      <dgm:t>
        <a:bodyPr/>
        <a:lstStyle/>
        <a:p>
          <a:endParaRPr lang="en-US"/>
        </a:p>
      </dgm:t>
    </dgm:pt>
    <dgm:pt modelId="{7B979FB0-5748-5947-87A5-F4D24F0FB489}">
      <dgm:prSet custT="1"/>
      <dgm:spPr>
        <a:solidFill>
          <a:schemeClr val="bg1"/>
        </a:solidFill>
        <a:ln>
          <a:solidFill>
            <a:schemeClr val="accent1"/>
          </a:solidFill>
        </a:ln>
      </dgm:spPr>
      <dgm:t>
        <a:bodyPr/>
        <a:lstStyle/>
        <a:p>
          <a:pPr rtl="0"/>
          <a:r>
            <a:rPr lang="en-NZ" sz="2600" dirty="0"/>
            <a:t>disable interrupts while an interrupt is being processed</a:t>
          </a:r>
        </a:p>
      </dgm:t>
    </dgm:pt>
    <dgm:pt modelId="{56AEADFE-06B9-B34E-9098-01E8E588C57E}" type="parTrans" cxnId="{3B8B81F0-858B-884F-9FA3-B544C6E3CA08}">
      <dgm:prSet/>
      <dgm:spPr/>
      <dgm:t>
        <a:bodyPr/>
        <a:lstStyle/>
        <a:p>
          <a:endParaRPr lang="en-US"/>
        </a:p>
      </dgm:t>
    </dgm:pt>
    <dgm:pt modelId="{D2C7F174-6682-9947-AACC-2890FA793CB2}" type="sibTrans" cxnId="{3B8B81F0-858B-884F-9FA3-B544C6E3CA08}">
      <dgm:prSet/>
      <dgm:spPr/>
      <dgm:t>
        <a:bodyPr/>
        <a:lstStyle/>
        <a:p>
          <a:endParaRPr lang="en-US"/>
        </a:p>
      </dgm:t>
    </dgm:pt>
    <dgm:pt modelId="{C8AC9EE9-B6CC-7C46-B15E-2C7B9AEF8A70}">
      <dgm:prSet custT="1"/>
      <dgm:spPr>
        <a:solidFill>
          <a:schemeClr val="bg1"/>
        </a:solidFill>
        <a:ln>
          <a:solidFill>
            <a:schemeClr val="accent1"/>
          </a:solidFill>
        </a:ln>
      </dgm:spPr>
      <dgm:t>
        <a:bodyPr/>
        <a:lstStyle/>
        <a:p>
          <a:pPr rtl="0"/>
          <a:r>
            <a:rPr lang="en-US" sz="2600" dirty="0"/>
            <a:t>use a priority scheme</a:t>
          </a:r>
        </a:p>
      </dgm:t>
    </dgm:pt>
    <dgm:pt modelId="{0EEAC409-36B0-2947-BBD4-21BEE30775B9}" type="parTrans" cxnId="{368BF2E9-83B0-2D46-8C5A-D52EDE9812CF}">
      <dgm:prSet/>
      <dgm:spPr/>
      <dgm:t>
        <a:bodyPr/>
        <a:lstStyle/>
        <a:p>
          <a:endParaRPr lang="en-US"/>
        </a:p>
      </dgm:t>
    </dgm:pt>
    <dgm:pt modelId="{548D858A-F6C1-2E42-B8C6-F7CBA0C9A3E3}" type="sibTrans" cxnId="{368BF2E9-83B0-2D46-8C5A-D52EDE9812CF}">
      <dgm:prSet/>
      <dgm:spPr/>
      <dgm:t>
        <a:bodyPr/>
        <a:lstStyle/>
        <a:p>
          <a:endParaRPr lang="en-US"/>
        </a:p>
      </dgm:t>
    </dgm:pt>
    <dgm:pt modelId="{D5A35BEA-5153-D24B-B1DD-2371FF44373E}" type="pres">
      <dgm:prSet presAssocID="{69007BB0-3A6D-B942-AE4B-A89E9F6F0971}" presName="Name0" presStyleCnt="0">
        <dgm:presLayoutVars>
          <dgm:dir/>
          <dgm:animLvl val="lvl"/>
          <dgm:resizeHandles val="exact"/>
        </dgm:presLayoutVars>
      </dgm:prSet>
      <dgm:spPr/>
    </dgm:pt>
    <dgm:pt modelId="{78A52B61-466F-B14A-AC04-BAA0198028DA}" type="pres">
      <dgm:prSet presAssocID="{61725039-EDE0-0241-BB1F-68A904D35115}" presName="composite" presStyleCnt="0"/>
      <dgm:spPr/>
    </dgm:pt>
    <dgm:pt modelId="{A80F1619-2A2E-4440-879E-1CD49AE3B62E}" type="pres">
      <dgm:prSet presAssocID="{61725039-EDE0-0241-BB1F-68A904D35115}" presName="parTx" presStyleLbl="alignNode1" presStyleIdx="0" presStyleCnt="2">
        <dgm:presLayoutVars>
          <dgm:chMax val="0"/>
          <dgm:chPref val="0"/>
          <dgm:bulletEnabled val="1"/>
        </dgm:presLayoutVars>
      </dgm:prSet>
      <dgm:spPr/>
    </dgm:pt>
    <dgm:pt modelId="{EAEBF06E-CDBA-5D42-ACA0-CDB013F15D32}" type="pres">
      <dgm:prSet presAssocID="{61725039-EDE0-0241-BB1F-68A904D35115}" presName="desTx" presStyleLbl="alignAccFollowNode1" presStyleIdx="0" presStyleCnt="2">
        <dgm:presLayoutVars>
          <dgm:bulletEnabled val="1"/>
        </dgm:presLayoutVars>
      </dgm:prSet>
      <dgm:spPr/>
    </dgm:pt>
    <dgm:pt modelId="{1C923A7D-FF3A-FC49-821C-27A212E30EBF}" type="pres">
      <dgm:prSet presAssocID="{DB0AAF0F-30D6-614C-B436-CC42338F5C78}" presName="space" presStyleCnt="0"/>
      <dgm:spPr/>
    </dgm:pt>
    <dgm:pt modelId="{5307D3CF-80ED-384B-BC82-27D638A22E40}" type="pres">
      <dgm:prSet presAssocID="{C034143B-51AE-A74F-A366-CED5E94A34DC}" presName="composite" presStyleCnt="0"/>
      <dgm:spPr/>
    </dgm:pt>
    <dgm:pt modelId="{05EE9C55-7598-D34F-BE05-E40A82C0CF1B}" type="pres">
      <dgm:prSet presAssocID="{C034143B-51AE-A74F-A366-CED5E94A34DC}" presName="parTx" presStyleLbl="alignNode1" presStyleIdx="1" presStyleCnt="2">
        <dgm:presLayoutVars>
          <dgm:chMax val="0"/>
          <dgm:chPref val="0"/>
          <dgm:bulletEnabled val="1"/>
        </dgm:presLayoutVars>
      </dgm:prSet>
      <dgm:spPr/>
    </dgm:pt>
    <dgm:pt modelId="{2584F76F-3CB1-A44A-BC5D-6B2AE9488314}" type="pres">
      <dgm:prSet presAssocID="{C034143B-51AE-A74F-A366-CED5E94A34DC}" presName="desTx" presStyleLbl="alignAccFollowNode1" presStyleIdx="1" presStyleCnt="2">
        <dgm:presLayoutVars>
          <dgm:bulletEnabled val="1"/>
        </dgm:presLayoutVars>
      </dgm:prSet>
      <dgm:spPr/>
    </dgm:pt>
  </dgm:ptLst>
  <dgm:cxnLst>
    <dgm:cxn modelId="{9ADDE226-1382-3142-A6CB-03D80A59193D}" srcId="{61725039-EDE0-0241-BB1F-68A904D35115}" destId="{19EFBAB3-8C73-4B4E-BFD4-390288903C8D}" srcOrd="0" destOrd="0" parTransId="{AB70C653-986A-0A41-BF91-176B6CB57711}" sibTransId="{21531D86-4A75-834D-B047-A359759A7B04}"/>
    <dgm:cxn modelId="{0F130B2A-2171-49B0-A5E0-8B5409553F64}" type="presOf" srcId="{69007BB0-3A6D-B942-AE4B-A89E9F6F0971}" destId="{D5A35BEA-5153-D24B-B1DD-2371FF44373E}" srcOrd="0" destOrd="0" presId="urn:microsoft.com/office/officeart/2005/8/layout/hList1"/>
    <dgm:cxn modelId="{EC1CFC9B-3971-2D46-8932-AB30BFDD981D}" srcId="{69007BB0-3A6D-B942-AE4B-A89E9F6F0971}" destId="{61725039-EDE0-0241-BB1F-68A904D35115}" srcOrd="0" destOrd="0" parTransId="{EACA4E9E-5792-7C41-A0BD-E3ACCECF2D7B}" sibTransId="{DB0AAF0F-30D6-614C-B436-CC42338F5C78}"/>
    <dgm:cxn modelId="{4D2A21AD-0491-42FC-874B-4B8075350289}" type="presOf" srcId="{7B979FB0-5748-5947-87A5-F4D24F0FB489}" destId="{2584F76F-3CB1-A44A-BC5D-6B2AE9488314}" srcOrd="0" destOrd="0" presId="urn:microsoft.com/office/officeart/2005/8/layout/hList1"/>
    <dgm:cxn modelId="{5F3207B6-466B-4248-9808-2EAD00D83004}" srcId="{69007BB0-3A6D-B942-AE4B-A89E9F6F0971}" destId="{C034143B-51AE-A74F-A366-CED5E94A34DC}" srcOrd="1" destOrd="0" parTransId="{2C83A6C7-D690-1543-A630-D5F247466812}" sibTransId="{7FACD8FA-F9F3-784A-8D9D-62C74599412A}"/>
    <dgm:cxn modelId="{33011ED8-F83A-419D-930C-D4803B8EAFD8}" type="presOf" srcId="{C034143B-51AE-A74F-A366-CED5E94A34DC}" destId="{05EE9C55-7598-D34F-BE05-E40A82C0CF1B}" srcOrd="0" destOrd="0" presId="urn:microsoft.com/office/officeart/2005/8/layout/hList1"/>
    <dgm:cxn modelId="{368BF2E9-83B0-2D46-8C5A-D52EDE9812CF}" srcId="{C034143B-51AE-A74F-A366-CED5E94A34DC}" destId="{C8AC9EE9-B6CC-7C46-B15E-2C7B9AEF8A70}" srcOrd="1" destOrd="0" parTransId="{0EEAC409-36B0-2947-BBD4-21BEE30775B9}" sibTransId="{548D858A-F6C1-2E42-B8C6-F7CBA0C9A3E3}"/>
    <dgm:cxn modelId="{3B8B81F0-858B-884F-9FA3-B544C6E3CA08}" srcId="{C034143B-51AE-A74F-A366-CED5E94A34DC}" destId="{7B979FB0-5748-5947-87A5-F4D24F0FB489}" srcOrd="0" destOrd="0" parTransId="{56AEADFE-06B9-B34E-9098-01E8E588C57E}" sibTransId="{D2C7F174-6682-9947-AACC-2890FA793CB2}"/>
    <dgm:cxn modelId="{DEC8D3F2-34A9-4CFF-B8A9-CCD015D1ED13}" type="presOf" srcId="{C8AC9EE9-B6CC-7C46-B15E-2C7B9AEF8A70}" destId="{2584F76F-3CB1-A44A-BC5D-6B2AE9488314}" srcOrd="0" destOrd="1" presId="urn:microsoft.com/office/officeart/2005/8/layout/hList1"/>
    <dgm:cxn modelId="{1BD0BDF4-9980-46BD-8DCB-C9800377520F}" type="presOf" srcId="{19EFBAB3-8C73-4B4E-BFD4-390288903C8D}" destId="{EAEBF06E-CDBA-5D42-ACA0-CDB013F15D32}" srcOrd="0" destOrd="0" presId="urn:microsoft.com/office/officeart/2005/8/layout/hList1"/>
    <dgm:cxn modelId="{B5703BF5-1C30-4DF7-B617-A2F8E804B83E}" type="presOf" srcId="{61725039-EDE0-0241-BB1F-68A904D35115}" destId="{A80F1619-2A2E-4440-879E-1CD49AE3B62E}" srcOrd="0" destOrd="0" presId="urn:microsoft.com/office/officeart/2005/8/layout/hList1"/>
    <dgm:cxn modelId="{0756969E-5049-4EBD-A448-E9AA59227570}" type="presParOf" srcId="{D5A35BEA-5153-D24B-B1DD-2371FF44373E}" destId="{78A52B61-466F-B14A-AC04-BAA0198028DA}" srcOrd="0" destOrd="0" presId="urn:microsoft.com/office/officeart/2005/8/layout/hList1"/>
    <dgm:cxn modelId="{BB0DF3D8-D06B-458D-83E0-C5FF56148D15}" type="presParOf" srcId="{78A52B61-466F-B14A-AC04-BAA0198028DA}" destId="{A80F1619-2A2E-4440-879E-1CD49AE3B62E}" srcOrd="0" destOrd="0" presId="urn:microsoft.com/office/officeart/2005/8/layout/hList1"/>
    <dgm:cxn modelId="{F1FD433B-695F-449F-91FA-5218BA4EBD8F}" type="presParOf" srcId="{78A52B61-466F-B14A-AC04-BAA0198028DA}" destId="{EAEBF06E-CDBA-5D42-ACA0-CDB013F15D32}" srcOrd="1" destOrd="0" presId="urn:microsoft.com/office/officeart/2005/8/layout/hList1"/>
    <dgm:cxn modelId="{73DD7D5E-9482-4862-A321-1F0FE5B072E6}" type="presParOf" srcId="{D5A35BEA-5153-D24B-B1DD-2371FF44373E}" destId="{1C923A7D-FF3A-FC49-821C-27A212E30EBF}" srcOrd="1" destOrd="0" presId="urn:microsoft.com/office/officeart/2005/8/layout/hList1"/>
    <dgm:cxn modelId="{AA311D67-D8BE-49A1-9E10-9B8D4B16E997}" type="presParOf" srcId="{D5A35BEA-5153-D24B-B1DD-2371FF44373E}" destId="{5307D3CF-80ED-384B-BC82-27D638A22E40}" srcOrd="2" destOrd="0" presId="urn:microsoft.com/office/officeart/2005/8/layout/hList1"/>
    <dgm:cxn modelId="{DCB7E092-B88B-4D6B-AD66-E2E67787BE14}" type="presParOf" srcId="{5307D3CF-80ED-384B-BC82-27D638A22E40}" destId="{05EE9C55-7598-D34F-BE05-E40A82C0CF1B}" srcOrd="0" destOrd="0" presId="urn:microsoft.com/office/officeart/2005/8/layout/hList1"/>
    <dgm:cxn modelId="{F20888AF-3B44-4F56-91C6-3EDA58CF74F3}" type="presParOf" srcId="{5307D3CF-80ED-384B-BC82-27D638A22E40}" destId="{2584F76F-3CB1-A44A-BC5D-6B2AE948831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75B3B3-68E8-074C-ABF0-337964E7A2D7}" type="doc">
      <dgm:prSet loTypeId="urn:microsoft.com/office/officeart/2005/8/layout/hProcess4" loCatId="process" qsTypeId="urn:microsoft.com/office/officeart/2005/8/quickstyle/simple4" qsCatId="simple" csTypeId="urn:microsoft.com/office/officeart/2005/8/colors/accent0_3" csCatId="mainScheme" phldr="1"/>
      <dgm:spPr/>
      <dgm:t>
        <a:bodyPr/>
        <a:lstStyle/>
        <a:p>
          <a:endParaRPr lang="en-US"/>
        </a:p>
      </dgm:t>
    </dgm:pt>
    <dgm:pt modelId="{EE734E43-2709-9741-B02F-D5CE2AA11502}">
      <dgm:prSet/>
      <dgm:spPr/>
      <dgm:t>
        <a:bodyPr/>
        <a:lstStyle/>
        <a:p>
          <a:pPr rtl="0"/>
          <a:r>
            <a:rPr lang="en-US"/>
            <a:t>Faster access time = greater cost per bit</a:t>
          </a:r>
          <a:endParaRPr lang="en-US" dirty="0"/>
        </a:p>
      </dgm:t>
    </dgm:pt>
    <dgm:pt modelId="{BD836A13-6061-7447-81DE-5AC13302B04E}" type="parTrans" cxnId="{51E4ADD5-8772-9E46-85EB-62F8130F832B}">
      <dgm:prSet/>
      <dgm:spPr/>
      <dgm:t>
        <a:bodyPr/>
        <a:lstStyle/>
        <a:p>
          <a:endParaRPr lang="en-US"/>
        </a:p>
      </dgm:t>
    </dgm:pt>
    <dgm:pt modelId="{4AF61A00-579E-784C-9987-4FA25037B114}" type="sibTrans" cxnId="{51E4ADD5-8772-9E46-85EB-62F8130F832B}">
      <dgm:prSet/>
      <dgm:spPr/>
      <dgm:t>
        <a:bodyPr/>
        <a:lstStyle/>
        <a:p>
          <a:endParaRPr lang="en-US" dirty="0">
            <a:solidFill>
              <a:schemeClr val="tx1"/>
            </a:solidFill>
          </a:endParaRPr>
        </a:p>
      </dgm:t>
    </dgm:pt>
    <dgm:pt modelId="{FFA3272C-9CF1-1743-AE10-241542A803C6}">
      <dgm:prSet/>
      <dgm:spPr/>
      <dgm:t>
        <a:bodyPr/>
        <a:lstStyle/>
        <a:p>
          <a:pPr rtl="0"/>
          <a:r>
            <a:rPr lang="en-US"/>
            <a:t>Greater capacity = smaller cost per bit</a:t>
          </a:r>
          <a:endParaRPr lang="en-US" dirty="0"/>
        </a:p>
      </dgm:t>
    </dgm:pt>
    <dgm:pt modelId="{F3018DE2-8F42-2043-B43F-8A6A214B7E3D}" type="parTrans" cxnId="{8BBF3BCD-453B-7046-B382-2CB2C37DED70}">
      <dgm:prSet/>
      <dgm:spPr/>
      <dgm:t>
        <a:bodyPr/>
        <a:lstStyle/>
        <a:p>
          <a:endParaRPr lang="en-US"/>
        </a:p>
      </dgm:t>
    </dgm:pt>
    <dgm:pt modelId="{1C15254A-7675-5C4E-A30C-076850EA6603}" type="sibTrans" cxnId="{8BBF3BCD-453B-7046-B382-2CB2C37DED70}">
      <dgm:prSet/>
      <dgm:spPr/>
      <dgm:t>
        <a:bodyPr/>
        <a:lstStyle/>
        <a:p>
          <a:endParaRPr lang="en-US" dirty="0"/>
        </a:p>
      </dgm:t>
    </dgm:pt>
    <dgm:pt modelId="{67674154-E75E-F942-88B5-DC1BF507A229}">
      <dgm:prSet/>
      <dgm:spPr/>
      <dgm:t>
        <a:bodyPr/>
        <a:lstStyle/>
        <a:p>
          <a:pPr rtl="0"/>
          <a:r>
            <a:rPr lang="en-US"/>
            <a:t>Greater capacity = slower access speed</a:t>
          </a:r>
          <a:endParaRPr lang="en-US" dirty="0"/>
        </a:p>
      </dgm:t>
    </dgm:pt>
    <dgm:pt modelId="{45E092C4-CFB8-8F46-A0C4-CAEDBE0A7FC2}" type="parTrans" cxnId="{733FC643-7C5E-464D-A100-9DA14265CD9C}">
      <dgm:prSet/>
      <dgm:spPr/>
      <dgm:t>
        <a:bodyPr/>
        <a:lstStyle/>
        <a:p>
          <a:endParaRPr lang="en-US"/>
        </a:p>
      </dgm:t>
    </dgm:pt>
    <dgm:pt modelId="{BB78AD50-F6DD-E247-83D8-81D58E68FEE0}" type="sibTrans" cxnId="{733FC643-7C5E-464D-A100-9DA14265CD9C}">
      <dgm:prSet/>
      <dgm:spPr/>
      <dgm:t>
        <a:bodyPr/>
        <a:lstStyle/>
        <a:p>
          <a:endParaRPr lang="en-US"/>
        </a:p>
      </dgm:t>
    </dgm:pt>
    <dgm:pt modelId="{9D09E747-9C91-A545-8C6C-387D321A98DE}" type="pres">
      <dgm:prSet presAssocID="{EF75B3B3-68E8-074C-ABF0-337964E7A2D7}" presName="Name0" presStyleCnt="0">
        <dgm:presLayoutVars>
          <dgm:dir/>
          <dgm:animLvl val="lvl"/>
          <dgm:resizeHandles val="exact"/>
        </dgm:presLayoutVars>
      </dgm:prSet>
      <dgm:spPr/>
    </dgm:pt>
    <dgm:pt modelId="{8FB86F2A-AD6C-BD45-AE0B-7C1E36870D95}" type="pres">
      <dgm:prSet presAssocID="{EF75B3B3-68E8-074C-ABF0-337964E7A2D7}" presName="tSp" presStyleCnt="0"/>
      <dgm:spPr/>
    </dgm:pt>
    <dgm:pt modelId="{BBB1C1DC-3F8C-E744-A146-11995D5F2A04}" type="pres">
      <dgm:prSet presAssocID="{EF75B3B3-68E8-074C-ABF0-337964E7A2D7}" presName="bSp" presStyleCnt="0"/>
      <dgm:spPr/>
    </dgm:pt>
    <dgm:pt modelId="{95589FFC-4FE2-A04E-ADEF-C20320E28348}" type="pres">
      <dgm:prSet presAssocID="{EF75B3B3-68E8-074C-ABF0-337964E7A2D7}" presName="process" presStyleCnt="0"/>
      <dgm:spPr/>
    </dgm:pt>
    <dgm:pt modelId="{1901DA6F-EEBE-6548-A22B-B22212F1848F}" type="pres">
      <dgm:prSet presAssocID="{EE734E43-2709-9741-B02F-D5CE2AA11502}" presName="composite1" presStyleCnt="0"/>
      <dgm:spPr/>
    </dgm:pt>
    <dgm:pt modelId="{5EA74614-4123-254A-9D2E-601CE792C843}" type="pres">
      <dgm:prSet presAssocID="{EE734E43-2709-9741-B02F-D5CE2AA11502}" presName="dummyNode1" presStyleLbl="node1" presStyleIdx="0" presStyleCnt="3"/>
      <dgm:spPr/>
    </dgm:pt>
    <dgm:pt modelId="{64B009AE-7F49-DA49-A8EB-164A761D3040}" type="pres">
      <dgm:prSet presAssocID="{EE734E43-2709-9741-B02F-D5CE2AA11502}" presName="childNode1" presStyleLbl="bgAcc1" presStyleIdx="0" presStyleCnt="3">
        <dgm:presLayoutVars>
          <dgm:bulletEnabled val="1"/>
        </dgm:presLayoutVars>
      </dgm:prSet>
      <dgm:spPr/>
    </dgm:pt>
    <dgm:pt modelId="{5A466564-A561-4346-B434-EAC319F19458}" type="pres">
      <dgm:prSet presAssocID="{EE734E43-2709-9741-B02F-D5CE2AA11502}" presName="childNode1tx" presStyleLbl="bgAcc1" presStyleIdx="0" presStyleCnt="3">
        <dgm:presLayoutVars>
          <dgm:bulletEnabled val="1"/>
        </dgm:presLayoutVars>
      </dgm:prSet>
      <dgm:spPr/>
    </dgm:pt>
    <dgm:pt modelId="{668D22A7-3D23-E343-9B18-CEB3F7AC4D5C}" type="pres">
      <dgm:prSet presAssocID="{EE734E43-2709-9741-B02F-D5CE2AA11502}" presName="parentNode1" presStyleLbl="node1" presStyleIdx="0" presStyleCnt="3" custScaleX="98514" custScaleY="251879" custLinFactNeighborX="-10171" custLinFactNeighborY="-60986">
        <dgm:presLayoutVars>
          <dgm:chMax val="1"/>
          <dgm:bulletEnabled val="1"/>
        </dgm:presLayoutVars>
      </dgm:prSet>
      <dgm:spPr/>
    </dgm:pt>
    <dgm:pt modelId="{4C91A121-39C8-2B4A-BBA2-453F542806F6}" type="pres">
      <dgm:prSet presAssocID="{EE734E43-2709-9741-B02F-D5CE2AA11502}" presName="connSite1" presStyleCnt="0"/>
      <dgm:spPr/>
    </dgm:pt>
    <dgm:pt modelId="{A6AE483D-B00D-D84D-9EEC-E6AB4B40590C}" type="pres">
      <dgm:prSet presAssocID="{4AF61A00-579E-784C-9987-4FA25037B114}" presName="Name9" presStyleLbl="sibTrans2D1" presStyleIdx="0" presStyleCnt="2" custLinFactNeighborX="29315" custLinFactNeighborY="-12910"/>
      <dgm:spPr/>
    </dgm:pt>
    <dgm:pt modelId="{67989503-70A6-4C42-B592-A00C19759A24}" type="pres">
      <dgm:prSet presAssocID="{FFA3272C-9CF1-1743-AE10-241542A803C6}" presName="composite2" presStyleCnt="0"/>
      <dgm:spPr/>
    </dgm:pt>
    <dgm:pt modelId="{EE904DBD-51D3-2545-92D6-8F106EECC7AB}" type="pres">
      <dgm:prSet presAssocID="{FFA3272C-9CF1-1743-AE10-241542A803C6}" presName="dummyNode2" presStyleLbl="node1" presStyleIdx="0" presStyleCnt="3"/>
      <dgm:spPr/>
    </dgm:pt>
    <dgm:pt modelId="{B1C4A6A7-0C4A-7F48-A212-F6E515565B43}" type="pres">
      <dgm:prSet presAssocID="{FFA3272C-9CF1-1743-AE10-241542A803C6}" presName="childNode2" presStyleLbl="bgAcc1" presStyleIdx="1" presStyleCnt="3">
        <dgm:presLayoutVars>
          <dgm:bulletEnabled val="1"/>
        </dgm:presLayoutVars>
      </dgm:prSet>
      <dgm:spPr/>
    </dgm:pt>
    <dgm:pt modelId="{95629FE7-ACCF-8841-8CE8-892C215E32DF}" type="pres">
      <dgm:prSet presAssocID="{FFA3272C-9CF1-1743-AE10-241542A803C6}" presName="childNode2tx" presStyleLbl="bgAcc1" presStyleIdx="1" presStyleCnt="3">
        <dgm:presLayoutVars>
          <dgm:bulletEnabled val="1"/>
        </dgm:presLayoutVars>
      </dgm:prSet>
      <dgm:spPr/>
    </dgm:pt>
    <dgm:pt modelId="{3B6DD367-37DE-6F46-A02B-7B831D8AB759}" type="pres">
      <dgm:prSet presAssocID="{FFA3272C-9CF1-1743-AE10-241542A803C6}" presName="parentNode2" presStyleLbl="node1" presStyleIdx="1" presStyleCnt="3" custScaleX="133514" custScaleY="223598" custLinFactNeighborX="334" custLinFactNeighborY="49982">
        <dgm:presLayoutVars>
          <dgm:chMax val="0"/>
          <dgm:bulletEnabled val="1"/>
        </dgm:presLayoutVars>
      </dgm:prSet>
      <dgm:spPr/>
    </dgm:pt>
    <dgm:pt modelId="{21D59957-9E6E-1E46-BE22-CC26566F5145}" type="pres">
      <dgm:prSet presAssocID="{FFA3272C-9CF1-1743-AE10-241542A803C6}" presName="connSite2" presStyleCnt="0"/>
      <dgm:spPr/>
    </dgm:pt>
    <dgm:pt modelId="{36ED39BC-97BF-9649-BAD0-0858DA0CB2F8}" type="pres">
      <dgm:prSet presAssocID="{1C15254A-7675-5C4E-A30C-076850EA6603}" presName="Name18" presStyleLbl="sibTrans2D1" presStyleIdx="1" presStyleCnt="2" custLinFactNeighborX="25656" custLinFactNeighborY="15102"/>
      <dgm:spPr/>
    </dgm:pt>
    <dgm:pt modelId="{16CE3C6C-F6A4-764C-B5F6-0DE384C04B64}" type="pres">
      <dgm:prSet presAssocID="{67674154-E75E-F942-88B5-DC1BF507A229}" presName="composite1" presStyleCnt="0"/>
      <dgm:spPr/>
    </dgm:pt>
    <dgm:pt modelId="{D7ED7A17-806C-8945-9DDA-737D964302BB}" type="pres">
      <dgm:prSet presAssocID="{67674154-E75E-F942-88B5-DC1BF507A229}" presName="dummyNode1" presStyleLbl="node1" presStyleIdx="1" presStyleCnt="3"/>
      <dgm:spPr/>
    </dgm:pt>
    <dgm:pt modelId="{CDC9055E-B16C-434B-8EFE-433257F244D1}" type="pres">
      <dgm:prSet presAssocID="{67674154-E75E-F942-88B5-DC1BF507A229}" presName="childNode1" presStyleLbl="bgAcc1" presStyleIdx="2" presStyleCnt="3">
        <dgm:presLayoutVars>
          <dgm:bulletEnabled val="1"/>
        </dgm:presLayoutVars>
      </dgm:prSet>
      <dgm:spPr/>
    </dgm:pt>
    <dgm:pt modelId="{EAFC476A-F4CE-404A-B914-816A49FF0AB8}" type="pres">
      <dgm:prSet presAssocID="{67674154-E75E-F942-88B5-DC1BF507A229}" presName="childNode1tx" presStyleLbl="bgAcc1" presStyleIdx="2" presStyleCnt="3">
        <dgm:presLayoutVars>
          <dgm:bulletEnabled val="1"/>
        </dgm:presLayoutVars>
      </dgm:prSet>
      <dgm:spPr/>
    </dgm:pt>
    <dgm:pt modelId="{A5CAA5E9-0C84-0F4A-B7F9-9A2FB183C957}" type="pres">
      <dgm:prSet presAssocID="{67674154-E75E-F942-88B5-DC1BF507A229}" presName="parentNode1" presStyleLbl="node1" presStyleIdx="2" presStyleCnt="3" custScaleX="116854" custScaleY="198460" custLinFactNeighborX="-446" custLinFactNeighborY="-2661">
        <dgm:presLayoutVars>
          <dgm:chMax val="1"/>
          <dgm:bulletEnabled val="1"/>
        </dgm:presLayoutVars>
      </dgm:prSet>
      <dgm:spPr/>
    </dgm:pt>
    <dgm:pt modelId="{71C2D9E6-8F1A-5141-9A1A-DEE2C5D2FAA9}" type="pres">
      <dgm:prSet presAssocID="{67674154-E75E-F942-88B5-DC1BF507A229}" presName="connSite1" presStyleCnt="0"/>
      <dgm:spPr/>
    </dgm:pt>
  </dgm:ptLst>
  <dgm:cxnLst>
    <dgm:cxn modelId="{5F6A7910-C5E3-496A-BB99-C5975AA98AA8}" type="presOf" srcId="{4AF61A00-579E-784C-9987-4FA25037B114}" destId="{A6AE483D-B00D-D84D-9EEC-E6AB4B40590C}" srcOrd="0" destOrd="0" presId="urn:microsoft.com/office/officeart/2005/8/layout/hProcess4"/>
    <dgm:cxn modelId="{39B6CD61-755F-40E4-B1DE-8AA6F803C941}" type="presOf" srcId="{EF75B3B3-68E8-074C-ABF0-337964E7A2D7}" destId="{9D09E747-9C91-A545-8C6C-387D321A98DE}" srcOrd="0" destOrd="0" presId="urn:microsoft.com/office/officeart/2005/8/layout/hProcess4"/>
    <dgm:cxn modelId="{733FC643-7C5E-464D-A100-9DA14265CD9C}" srcId="{EF75B3B3-68E8-074C-ABF0-337964E7A2D7}" destId="{67674154-E75E-F942-88B5-DC1BF507A229}" srcOrd="2" destOrd="0" parTransId="{45E092C4-CFB8-8F46-A0C4-CAEDBE0A7FC2}" sibTransId="{BB78AD50-F6DD-E247-83D8-81D58E68FEE0}"/>
    <dgm:cxn modelId="{615D8C66-688C-4975-89D4-E88D915C2D72}" type="presOf" srcId="{67674154-E75E-F942-88B5-DC1BF507A229}" destId="{A5CAA5E9-0C84-0F4A-B7F9-9A2FB183C957}" srcOrd="0" destOrd="0" presId="urn:microsoft.com/office/officeart/2005/8/layout/hProcess4"/>
    <dgm:cxn modelId="{12DA187F-813F-4124-9C1A-82FC91AF55F9}" type="presOf" srcId="{FFA3272C-9CF1-1743-AE10-241542A803C6}" destId="{3B6DD367-37DE-6F46-A02B-7B831D8AB759}" srcOrd="0" destOrd="0" presId="urn:microsoft.com/office/officeart/2005/8/layout/hProcess4"/>
    <dgm:cxn modelId="{8BBF3BCD-453B-7046-B382-2CB2C37DED70}" srcId="{EF75B3B3-68E8-074C-ABF0-337964E7A2D7}" destId="{FFA3272C-9CF1-1743-AE10-241542A803C6}" srcOrd="1" destOrd="0" parTransId="{F3018DE2-8F42-2043-B43F-8A6A214B7E3D}" sibTransId="{1C15254A-7675-5C4E-A30C-076850EA6603}"/>
    <dgm:cxn modelId="{0AF853D5-E347-48B6-BB69-D1442B3D734D}" type="presOf" srcId="{EE734E43-2709-9741-B02F-D5CE2AA11502}" destId="{668D22A7-3D23-E343-9B18-CEB3F7AC4D5C}" srcOrd="0" destOrd="0" presId="urn:microsoft.com/office/officeart/2005/8/layout/hProcess4"/>
    <dgm:cxn modelId="{51E4ADD5-8772-9E46-85EB-62F8130F832B}" srcId="{EF75B3B3-68E8-074C-ABF0-337964E7A2D7}" destId="{EE734E43-2709-9741-B02F-D5CE2AA11502}" srcOrd="0" destOrd="0" parTransId="{BD836A13-6061-7447-81DE-5AC13302B04E}" sibTransId="{4AF61A00-579E-784C-9987-4FA25037B114}"/>
    <dgm:cxn modelId="{B1F676F0-5E23-45B0-A194-816102778768}" type="presOf" srcId="{1C15254A-7675-5C4E-A30C-076850EA6603}" destId="{36ED39BC-97BF-9649-BAD0-0858DA0CB2F8}" srcOrd="0" destOrd="0" presId="urn:microsoft.com/office/officeart/2005/8/layout/hProcess4"/>
    <dgm:cxn modelId="{1F7B8206-E492-48D6-BF43-50B7646F4D3B}" type="presParOf" srcId="{9D09E747-9C91-A545-8C6C-387D321A98DE}" destId="{8FB86F2A-AD6C-BD45-AE0B-7C1E36870D95}" srcOrd="0" destOrd="0" presId="urn:microsoft.com/office/officeart/2005/8/layout/hProcess4"/>
    <dgm:cxn modelId="{7A680133-7512-4CD2-9ACA-672084C4881F}" type="presParOf" srcId="{9D09E747-9C91-A545-8C6C-387D321A98DE}" destId="{BBB1C1DC-3F8C-E744-A146-11995D5F2A04}" srcOrd="1" destOrd="0" presId="urn:microsoft.com/office/officeart/2005/8/layout/hProcess4"/>
    <dgm:cxn modelId="{EABE0DBC-9D69-4E9A-8F59-F1278F09BE67}" type="presParOf" srcId="{9D09E747-9C91-A545-8C6C-387D321A98DE}" destId="{95589FFC-4FE2-A04E-ADEF-C20320E28348}" srcOrd="2" destOrd="0" presId="urn:microsoft.com/office/officeart/2005/8/layout/hProcess4"/>
    <dgm:cxn modelId="{2B7BB6E4-2542-4BAD-AE9C-3E711B68FC9B}" type="presParOf" srcId="{95589FFC-4FE2-A04E-ADEF-C20320E28348}" destId="{1901DA6F-EEBE-6548-A22B-B22212F1848F}" srcOrd="0" destOrd="0" presId="urn:microsoft.com/office/officeart/2005/8/layout/hProcess4"/>
    <dgm:cxn modelId="{5FAD7535-3767-43FE-8B8A-47CE81379C77}" type="presParOf" srcId="{1901DA6F-EEBE-6548-A22B-B22212F1848F}" destId="{5EA74614-4123-254A-9D2E-601CE792C843}" srcOrd="0" destOrd="0" presId="urn:microsoft.com/office/officeart/2005/8/layout/hProcess4"/>
    <dgm:cxn modelId="{A7E2688C-0EBC-492D-A69E-9C28102AC349}" type="presParOf" srcId="{1901DA6F-EEBE-6548-A22B-B22212F1848F}" destId="{64B009AE-7F49-DA49-A8EB-164A761D3040}" srcOrd="1" destOrd="0" presId="urn:microsoft.com/office/officeart/2005/8/layout/hProcess4"/>
    <dgm:cxn modelId="{82021214-AE83-4208-9325-786EC99626E9}" type="presParOf" srcId="{1901DA6F-EEBE-6548-A22B-B22212F1848F}" destId="{5A466564-A561-4346-B434-EAC319F19458}" srcOrd="2" destOrd="0" presId="urn:microsoft.com/office/officeart/2005/8/layout/hProcess4"/>
    <dgm:cxn modelId="{665BC19C-1E03-4228-AADB-EFDE857B5965}" type="presParOf" srcId="{1901DA6F-EEBE-6548-A22B-B22212F1848F}" destId="{668D22A7-3D23-E343-9B18-CEB3F7AC4D5C}" srcOrd="3" destOrd="0" presId="urn:microsoft.com/office/officeart/2005/8/layout/hProcess4"/>
    <dgm:cxn modelId="{BFE633EC-E7B1-4B73-B7C3-F632D4F0462F}" type="presParOf" srcId="{1901DA6F-EEBE-6548-A22B-B22212F1848F}" destId="{4C91A121-39C8-2B4A-BBA2-453F542806F6}" srcOrd="4" destOrd="0" presId="urn:microsoft.com/office/officeart/2005/8/layout/hProcess4"/>
    <dgm:cxn modelId="{FA947AC6-B00D-47FB-8662-0AAFD6675EFD}" type="presParOf" srcId="{95589FFC-4FE2-A04E-ADEF-C20320E28348}" destId="{A6AE483D-B00D-D84D-9EEC-E6AB4B40590C}" srcOrd="1" destOrd="0" presId="urn:microsoft.com/office/officeart/2005/8/layout/hProcess4"/>
    <dgm:cxn modelId="{338EC67F-DD72-4282-9043-B9A5D04A27E4}" type="presParOf" srcId="{95589FFC-4FE2-A04E-ADEF-C20320E28348}" destId="{67989503-70A6-4C42-B592-A00C19759A24}" srcOrd="2" destOrd="0" presId="urn:microsoft.com/office/officeart/2005/8/layout/hProcess4"/>
    <dgm:cxn modelId="{D0E308B6-FBAD-48FA-94F8-246E978978C6}" type="presParOf" srcId="{67989503-70A6-4C42-B592-A00C19759A24}" destId="{EE904DBD-51D3-2545-92D6-8F106EECC7AB}" srcOrd="0" destOrd="0" presId="urn:microsoft.com/office/officeart/2005/8/layout/hProcess4"/>
    <dgm:cxn modelId="{53DBF4EA-CDFA-42FB-833B-AD2AC92A5F69}" type="presParOf" srcId="{67989503-70A6-4C42-B592-A00C19759A24}" destId="{B1C4A6A7-0C4A-7F48-A212-F6E515565B43}" srcOrd="1" destOrd="0" presId="urn:microsoft.com/office/officeart/2005/8/layout/hProcess4"/>
    <dgm:cxn modelId="{7948D31E-1B85-4BF1-91FF-F79735503674}" type="presParOf" srcId="{67989503-70A6-4C42-B592-A00C19759A24}" destId="{95629FE7-ACCF-8841-8CE8-892C215E32DF}" srcOrd="2" destOrd="0" presId="urn:microsoft.com/office/officeart/2005/8/layout/hProcess4"/>
    <dgm:cxn modelId="{318519C7-926A-42DA-94C2-B6C9BB0F35F8}" type="presParOf" srcId="{67989503-70A6-4C42-B592-A00C19759A24}" destId="{3B6DD367-37DE-6F46-A02B-7B831D8AB759}" srcOrd="3" destOrd="0" presId="urn:microsoft.com/office/officeart/2005/8/layout/hProcess4"/>
    <dgm:cxn modelId="{7DA659E1-E0B5-44BB-BA0A-3575F241DCF6}" type="presParOf" srcId="{67989503-70A6-4C42-B592-A00C19759A24}" destId="{21D59957-9E6E-1E46-BE22-CC26566F5145}" srcOrd="4" destOrd="0" presId="urn:microsoft.com/office/officeart/2005/8/layout/hProcess4"/>
    <dgm:cxn modelId="{B4E7DD6A-B956-4C37-A4DD-B4AB50870B55}" type="presParOf" srcId="{95589FFC-4FE2-A04E-ADEF-C20320E28348}" destId="{36ED39BC-97BF-9649-BAD0-0858DA0CB2F8}" srcOrd="3" destOrd="0" presId="urn:microsoft.com/office/officeart/2005/8/layout/hProcess4"/>
    <dgm:cxn modelId="{6CF9F51A-C538-455B-B692-64D143C13E79}" type="presParOf" srcId="{95589FFC-4FE2-A04E-ADEF-C20320E28348}" destId="{16CE3C6C-F6A4-764C-B5F6-0DE384C04B64}" srcOrd="4" destOrd="0" presId="urn:microsoft.com/office/officeart/2005/8/layout/hProcess4"/>
    <dgm:cxn modelId="{A55EC81F-839E-4A7F-8328-640CA657C2E1}" type="presParOf" srcId="{16CE3C6C-F6A4-764C-B5F6-0DE384C04B64}" destId="{D7ED7A17-806C-8945-9DDA-737D964302BB}" srcOrd="0" destOrd="0" presId="urn:microsoft.com/office/officeart/2005/8/layout/hProcess4"/>
    <dgm:cxn modelId="{081FD95D-E798-4AE8-B7F0-BB1488D0198F}" type="presParOf" srcId="{16CE3C6C-F6A4-764C-B5F6-0DE384C04B64}" destId="{CDC9055E-B16C-434B-8EFE-433257F244D1}" srcOrd="1" destOrd="0" presId="urn:microsoft.com/office/officeart/2005/8/layout/hProcess4"/>
    <dgm:cxn modelId="{52876E26-E3B1-461C-994F-681C4FDD042F}" type="presParOf" srcId="{16CE3C6C-F6A4-764C-B5F6-0DE384C04B64}" destId="{EAFC476A-F4CE-404A-B914-816A49FF0AB8}" srcOrd="2" destOrd="0" presId="urn:microsoft.com/office/officeart/2005/8/layout/hProcess4"/>
    <dgm:cxn modelId="{C3E90518-560B-44DB-997D-50EA36DB56B0}" type="presParOf" srcId="{16CE3C6C-F6A4-764C-B5F6-0DE384C04B64}" destId="{A5CAA5E9-0C84-0F4A-B7F9-9A2FB183C957}" srcOrd="3" destOrd="0" presId="urn:microsoft.com/office/officeart/2005/8/layout/hProcess4"/>
    <dgm:cxn modelId="{957346B9-E1F1-49D4-A61D-085C7F224FE5}" type="presParOf" srcId="{16CE3C6C-F6A4-764C-B5F6-0DE384C04B64}" destId="{71C2D9E6-8F1A-5141-9A1A-DEE2C5D2FAA9}"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9C0B980-160C-CD47-9E1D-9D9734FBA703}" type="doc">
      <dgm:prSet loTypeId="urn:microsoft.com/office/officeart/2005/8/layout/lProcess3" loCatId="process" qsTypeId="urn:microsoft.com/office/officeart/2005/8/quickstyle/simple4" qsCatId="simple" csTypeId="urn:microsoft.com/office/officeart/2005/8/colors/accent0_3" csCatId="mainScheme" phldr="1"/>
      <dgm:spPr/>
      <dgm:t>
        <a:bodyPr/>
        <a:lstStyle/>
        <a:p>
          <a:endParaRPr lang="en-US"/>
        </a:p>
      </dgm:t>
    </dgm:pt>
    <dgm:pt modelId="{175B0D45-A947-2B48-8402-F380B0D27260}">
      <dgm:prSet phldrT="[Text]"/>
      <dgm:spPr/>
      <dgm:t>
        <a:bodyPr/>
        <a:lstStyle/>
        <a:p>
          <a:r>
            <a:rPr lang="en-US" b="1" dirty="0"/>
            <a:t>Secondary Memory</a:t>
          </a:r>
          <a:endParaRPr lang="en-US" dirty="0"/>
        </a:p>
      </dgm:t>
    </dgm:pt>
    <dgm:pt modelId="{AB5B8FAE-28D1-3E4B-87B6-159E83F52300}" type="parTrans" cxnId="{0F2616E1-C618-5641-B03D-3D0727383C37}">
      <dgm:prSet/>
      <dgm:spPr/>
      <dgm:t>
        <a:bodyPr/>
        <a:lstStyle/>
        <a:p>
          <a:endParaRPr lang="en-US"/>
        </a:p>
      </dgm:t>
    </dgm:pt>
    <dgm:pt modelId="{DCCC82D3-F28C-EF45-AF62-02CC708720FC}" type="sibTrans" cxnId="{0F2616E1-C618-5641-B03D-3D0727383C37}">
      <dgm:prSet/>
      <dgm:spPr/>
      <dgm:t>
        <a:bodyPr/>
        <a:lstStyle/>
        <a:p>
          <a:endParaRPr lang="en-US"/>
        </a:p>
      </dgm:t>
    </dgm:pt>
    <dgm:pt modelId="{54892FE1-425C-544B-BC60-F285FB536EA1}">
      <dgm:prSet phldrT="[Text]"/>
      <dgm:spPr/>
      <dgm:t>
        <a:bodyPr/>
        <a:lstStyle/>
        <a:p>
          <a:r>
            <a:rPr lang="en-US" b="1" i="0"/>
            <a:t>Also referred to as auxiliary memory</a:t>
          </a:r>
          <a:endParaRPr lang="en-US" b="1" i="0" dirty="0"/>
        </a:p>
      </dgm:t>
    </dgm:pt>
    <dgm:pt modelId="{9CEB1B48-DD97-B040-B27D-196838701348}" type="parTrans" cxnId="{A7D7A6BC-AA89-DB47-A641-B3EDC2E9E7A3}">
      <dgm:prSet/>
      <dgm:spPr/>
      <dgm:t>
        <a:bodyPr/>
        <a:lstStyle/>
        <a:p>
          <a:endParaRPr lang="en-US" dirty="0"/>
        </a:p>
      </dgm:t>
    </dgm:pt>
    <dgm:pt modelId="{EC7D2A08-CF63-DD43-8424-B09209E4D504}" type="sibTrans" cxnId="{A7D7A6BC-AA89-DB47-A641-B3EDC2E9E7A3}">
      <dgm:prSet/>
      <dgm:spPr/>
      <dgm:t>
        <a:bodyPr/>
        <a:lstStyle/>
        <a:p>
          <a:endParaRPr lang="en-US"/>
        </a:p>
      </dgm:t>
    </dgm:pt>
    <dgm:pt modelId="{0BCDDA9E-BCBA-A547-B425-05BBDFA55B70}">
      <dgm:prSet/>
      <dgm:spPr/>
      <dgm:t>
        <a:bodyPr/>
        <a:lstStyle/>
        <a:p>
          <a:r>
            <a:rPr lang="en-US" b="1" i="0"/>
            <a:t>external</a:t>
          </a:r>
          <a:endParaRPr lang="en-US" b="1" i="0" dirty="0"/>
        </a:p>
      </dgm:t>
    </dgm:pt>
    <dgm:pt modelId="{95E09E98-5716-834F-A8A8-22B0095F04AB}" type="parTrans" cxnId="{D9902C3E-9DB1-A743-AFDD-2CB082C7328B}">
      <dgm:prSet/>
      <dgm:spPr/>
      <dgm:t>
        <a:bodyPr/>
        <a:lstStyle/>
        <a:p>
          <a:endParaRPr lang="en-US" dirty="0"/>
        </a:p>
      </dgm:t>
    </dgm:pt>
    <dgm:pt modelId="{4C91F34A-33D9-E843-A930-A51B24EF2C6D}" type="sibTrans" cxnId="{D9902C3E-9DB1-A743-AFDD-2CB082C7328B}">
      <dgm:prSet/>
      <dgm:spPr/>
      <dgm:t>
        <a:bodyPr/>
        <a:lstStyle/>
        <a:p>
          <a:endParaRPr lang="en-US"/>
        </a:p>
      </dgm:t>
    </dgm:pt>
    <dgm:pt modelId="{F967E9AC-D9D9-344C-B086-D9FCB33D0AFF}">
      <dgm:prSet/>
      <dgm:spPr/>
      <dgm:t>
        <a:bodyPr/>
        <a:lstStyle/>
        <a:p>
          <a:r>
            <a:rPr lang="en-US" b="1" i="0"/>
            <a:t>nonvolatile</a:t>
          </a:r>
          <a:endParaRPr lang="en-US" b="1" i="0" dirty="0"/>
        </a:p>
      </dgm:t>
    </dgm:pt>
    <dgm:pt modelId="{FE77EDD4-D9D0-2844-A7EB-75EAD9B1E0A5}" type="parTrans" cxnId="{8AC56509-0070-A340-9C60-BD8473AA528C}">
      <dgm:prSet/>
      <dgm:spPr/>
      <dgm:t>
        <a:bodyPr/>
        <a:lstStyle/>
        <a:p>
          <a:endParaRPr lang="en-US" dirty="0"/>
        </a:p>
      </dgm:t>
    </dgm:pt>
    <dgm:pt modelId="{BAB18CC8-3A4D-304F-8AAB-1901AE38D975}" type="sibTrans" cxnId="{8AC56509-0070-A340-9C60-BD8473AA528C}">
      <dgm:prSet/>
      <dgm:spPr/>
      <dgm:t>
        <a:bodyPr/>
        <a:lstStyle/>
        <a:p>
          <a:endParaRPr lang="en-US"/>
        </a:p>
      </dgm:t>
    </dgm:pt>
    <dgm:pt modelId="{BF181567-7121-4542-A101-01B592EB901F}">
      <dgm:prSet/>
      <dgm:spPr/>
      <dgm:t>
        <a:bodyPr/>
        <a:lstStyle/>
        <a:p>
          <a:r>
            <a:rPr lang="en-US" b="1" i="0"/>
            <a:t>used to store program and data files</a:t>
          </a:r>
          <a:endParaRPr lang="en-US" b="1" i="0" dirty="0"/>
        </a:p>
      </dgm:t>
    </dgm:pt>
    <dgm:pt modelId="{20FEDE42-B839-AF47-B50D-6D25ADD594DB}" type="parTrans" cxnId="{C48A06AB-ABD4-E74D-AC31-A8353A980372}">
      <dgm:prSet/>
      <dgm:spPr/>
      <dgm:t>
        <a:bodyPr/>
        <a:lstStyle/>
        <a:p>
          <a:endParaRPr lang="en-US" dirty="0"/>
        </a:p>
      </dgm:t>
    </dgm:pt>
    <dgm:pt modelId="{4C37D257-8050-F34F-B393-493A8DF9C3C6}" type="sibTrans" cxnId="{C48A06AB-ABD4-E74D-AC31-A8353A980372}">
      <dgm:prSet/>
      <dgm:spPr/>
      <dgm:t>
        <a:bodyPr/>
        <a:lstStyle/>
        <a:p>
          <a:endParaRPr lang="en-US"/>
        </a:p>
      </dgm:t>
    </dgm:pt>
    <dgm:pt modelId="{1352029B-DF4D-9142-B301-2F7B2DA2D33D}" type="pres">
      <dgm:prSet presAssocID="{89C0B980-160C-CD47-9E1D-9D9734FBA703}" presName="Name0" presStyleCnt="0">
        <dgm:presLayoutVars>
          <dgm:chPref val="3"/>
          <dgm:dir/>
          <dgm:animLvl val="lvl"/>
          <dgm:resizeHandles/>
        </dgm:presLayoutVars>
      </dgm:prSet>
      <dgm:spPr/>
    </dgm:pt>
    <dgm:pt modelId="{27C3054F-8C9C-C042-93B3-EA802A868F59}" type="pres">
      <dgm:prSet presAssocID="{175B0D45-A947-2B48-8402-F380B0D27260}" presName="horFlow" presStyleCnt="0"/>
      <dgm:spPr/>
    </dgm:pt>
    <dgm:pt modelId="{6840D052-5EFA-D046-A639-AD21F883913E}" type="pres">
      <dgm:prSet presAssocID="{175B0D45-A947-2B48-8402-F380B0D27260}" presName="bigChev" presStyleLbl="node1" presStyleIdx="0" presStyleCnt="1" custScaleX="113275" custScaleY="139351" custLinFactY="-18275" custLinFactNeighborX="33885" custLinFactNeighborY="-100000"/>
      <dgm:spPr/>
    </dgm:pt>
    <dgm:pt modelId="{0F2C831E-5F32-8140-B86C-99A7452D5117}" type="pres">
      <dgm:prSet presAssocID="{9CEB1B48-DD97-B040-B27D-196838701348}" presName="parTrans" presStyleCnt="0"/>
      <dgm:spPr/>
    </dgm:pt>
    <dgm:pt modelId="{F74A3067-0BE3-F34A-964B-C151F7DE1B35}" type="pres">
      <dgm:prSet presAssocID="{54892FE1-425C-544B-BC60-F285FB536EA1}" presName="node" presStyleLbl="alignAccFollowNode1" presStyleIdx="0" presStyleCnt="1" custScaleX="184066" custScaleY="237841" custLinFactX="-8049" custLinFactY="12260" custLinFactNeighborX="-100000" custLinFactNeighborY="100000">
        <dgm:presLayoutVars>
          <dgm:bulletEnabled val="1"/>
        </dgm:presLayoutVars>
      </dgm:prSet>
      <dgm:spPr/>
    </dgm:pt>
  </dgm:ptLst>
  <dgm:cxnLst>
    <dgm:cxn modelId="{8AC56509-0070-A340-9C60-BD8473AA528C}" srcId="{54892FE1-425C-544B-BC60-F285FB536EA1}" destId="{F967E9AC-D9D9-344C-B086-D9FCB33D0AFF}" srcOrd="1" destOrd="0" parTransId="{FE77EDD4-D9D0-2844-A7EB-75EAD9B1E0A5}" sibTransId="{BAB18CC8-3A4D-304F-8AAB-1901AE38D975}"/>
    <dgm:cxn modelId="{D9902C3E-9DB1-A743-AFDD-2CB082C7328B}" srcId="{54892FE1-425C-544B-BC60-F285FB536EA1}" destId="{0BCDDA9E-BCBA-A547-B425-05BBDFA55B70}" srcOrd="0" destOrd="0" parTransId="{95E09E98-5716-834F-A8A8-22B0095F04AB}" sibTransId="{4C91F34A-33D9-E843-A930-A51B24EF2C6D}"/>
    <dgm:cxn modelId="{67AC3050-C624-4F65-9819-262764DB32A6}" type="presOf" srcId="{175B0D45-A947-2B48-8402-F380B0D27260}" destId="{6840D052-5EFA-D046-A639-AD21F883913E}" srcOrd="0" destOrd="0" presId="urn:microsoft.com/office/officeart/2005/8/layout/lProcess3"/>
    <dgm:cxn modelId="{23DE1BA2-5CE9-46CB-B407-FB85E4A053C0}" type="presOf" srcId="{89C0B980-160C-CD47-9E1D-9D9734FBA703}" destId="{1352029B-DF4D-9142-B301-2F7B2DA2D33D}" srcOrd="0" destOrd="0" presId="urn:microsoft.com/office/officeart/2005/8/layout/lProcess3"/>
    <dgm:cxn modelId="{C48A06AB-ABD4-E74D-AC31-A8353A980372}" srcId="{54892FE1-425C-544B-BC60-F285FB536EA1}" destId="{BF181567-7121-4542-A101-01B592EB901F}" srcOrd="2" destOrd="0" parTransId="{20FEDE42-B839-AF47-B50D-6D25ADD594DB}" sibTransId="{4C37D257-8050-F34F-B393-493A8DF9C3C6}"/>
    <dgm:cxn modelId="{3869E5B0-A2F0-4DA0-8F8C-650828456739}" type="presOf" srcId="{54892FE1-425C-544B-BC60-F285FB536EA1}" destId="{F74A3067-0BE3-F34A-964B-C151F7DE1B35}" srcOrd="0" destOrd="0" presId="urn:microsoft.com/office/officeart/2005/8/layout/lProcess3"/>
    <dgm:cxn modelId="{A7D7A6BC-AA89-DB47-A641-B3EDC2E9E7A3}" srcId="{175B0D45-A947-2B48-8402-F380B0D27260}" destId="{54892FE1-425C-544B-BC60-F285FB536EA1}" srcOrd="0" destOrd="0" parTransId="{9CEB1B48-DD97-B040-B27D-196838701348}" sibTransId="{EC7D2A08-CF63-DD43-8424-B09209E4D504}"/>
    <dgm:cxn modelId="{ED293BD3-D07D-4877-8D77-9C580617DF4B}" type="presOf" srcId="{F967E9AC-D9D9-344C-B086-D9FCB33D0AFF}" destId="{F74A3067-0BE3-F34A-964B-C151F7DE1B35}" srcOrd="0" destOrd="2" presId="urn:microsoft.com/office/officeart/2005/8/layout/lProcess3"/>
    <dgm:cxn modelId="{E12095DB-FCA8-41B5-AF51-9D8B4EB0672E}" type="presOf" srcId="{0BCDDA9E-BCBA-A547-B425-05BBDFA55B70}" destId="{F74A3067-0BE3-F34A-964B-C151F7DE1B35}" srcOrd="0" destOrd="1" presId="urn:microsoft.com/office/officeart/2005/8/layout/lProcess3"/>
    <dgm:cxn modelId="{0F2616E1-C618-5641-B03D-3D0727383C37}" srcId="{89C0B980-160C-CD47-9E1D-9D9734FBA703}" destId="{175B0D45-A947-2B48-8402-F380B0D27260}" srcOrd="0" destOrd="0" parTransId="{AB5B8FAE-28D1-3E4B-87B6-159E83F52300}" sibTransId="{DCCC82D3-F28C-EF45-AF62-02CC708720FC}"/>
    <dgm:cxn modelId="{FA70AEEE-9281-464B-AF6A-8A20BE3F7D35}" type="presOf" srcId="{BF181567-7121-4542-A101-01B592EB901F}" destId="{F74A3067-0BE3-F34A-964B-C151F7DE1B35}" srcOrd="0" destOrd="3" presId="urn:microsoft.com/office/officeart/2005/8/layout/lProcess3"/>
    <dgm:cxn modelId="{C13405AC-2DCD-4C16-8A9F-673B3DB26697}" type="presParOf" srcId="{1352029B-DF4D-9142-B301-2F7B2DA2D33D}" destId="{27C3054F-8C9C-C042-93B3-EA802A868F59}" srcOrd="0" destOrd="0" presId="urn:microsoft.com/office/officeart/2005/8/layout/lProcess3"/>
    <dgm:cxn modelId="{ABB1E2A7-8E24-4037-BCD3-1020DA0E2AD3}" type="presParOf" srcId="{27C3054F-8C9C-C042-93B3-EA802A868F59}" destId="{6840D052-5EFA-D046-A639-AD21F883913E}" srcOrd="0" destOrd="0" presId="urn:microsoft.com/office/officeart/2005/8/layout/lProcess3"/>
    <dgm:cxn modelId="{29665C2E-8B19-45F3-94DE-81D196BE2E87}" type="presParOf" srcId="{27C3054F-8C9C-C042-93B3-EA802A868F59}" destId="{0F2C831E-5F32-8140-B86C-99A7452D5117}" srcOrd="1" destOrd="0" presId="urn:microsoft.com/office/officeart/2005/8/layout/lProcess3"/>
    <dgm:cxn modelId="{E2446354-5441-496D-89F4-423B138A7D97}" type="presParOf" srcId="{27C3054F-8C9C-C042-93B3-EA802A868F59}" destId="{F74A3067-0BE3-F34A-964B-C151F7DE1B35}"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89B8AD7-DAEA-D54A-89DB-CF3FCB220AD0}" type="doc">
      <dgm:prSet loTypeId="urn:microsoft.com/office/officeart/2005/8/layout/radial5" loCatId="relationship" qsTypeId="urn:microsoft.com/office/officeart/2005/8/quickstyle/simple4" qsCatId="simple" csTypeId="urn:microsoft.com/office/officeart/2005/8/colors/accent0_3" csCatId="mainScheme" phldr="1"/>
      <dgm:spPr/>
      <dgm:t>
        <a:bodyPr/>
        <a:lstStyle/>
        <a:p>
          <a:endParaRPr lang="en-US"/>
        </a:p>
      </dgm:t>
    </dgm:pt>
    <dgm:pt modelId="{F4400882-3102-2841-AC76-D4D425E98448}">
      <dgm:prSet phldrT="[Text]"/>
      <dgm:spPr/>
      <dgm:t>
        <a:bodyPr/>
        <a:lstStyle/>
        <a:p>
          <a:r>
            <a:rPr lang="en-NZ"/>
            <a:t>Main categories are:</a:t>
          </a:r>
          <a:endParaRPr lang="en-US" dirty="0"/>
        </a:p>
      </dgm:t>
    </dgm:pt>
    <dgm:pt modelId="{D95CA7E7-133F-9741-A6DF-633D50EBD490}" type="parTrans" cxnId="{BE16F6DD-BB8D-734D-AA14-370601B0EA94}">
      <dgm:prSet/>
      <dgm:spPr/>
      <dgm:t>
        <a:bodyPr/>
        <a:lstStyle/>
        <a:p>
          <a:endParaRPr lang="en-US"/>
        </a:p>
      </dgm:t>
    </dgm:pt>
    <dgm:pt modelId="{B10BE6F1-5DFC-4642-B07E-8E5E9DFA0F95}" type="sibTrans" cxnId="{BE16F6DD-BB8D-734D-AA14-370601B0EA94}">
      <dgm:prSet/>
      <dgm:spPr/>
      <dgm:t>
        <a:bodyPr/>
        <a:lstStyle/>
        <a:p>
          <a:endParaRPr lang="en-US"/>
        </a:p>
      </dgm:t>
    </dgm:pt>
    <dgm:pt modelId="{70599669-D876-F14A-8B24-210DD8FDDEAC}">
      <dgm:prSet custT="1"/>
      <dgm:spPr/>
      <dgm:t>
        <a:bodyPr/>
        <a:lstStyle/>
        <a:p>
          <a:r>
            <a:rPr lang="en-NZ" sz="1800"/>
            <a:t>cache size</a:t>
          </a:r>
          <a:endParaRPr lang="en-NZ" sz="1800" dirty="0"/>
        </a:p>
      </dgm:t>
    </dgm:pt>
    <dgm:pt modelId="{7958A09B-5EEE-DC46-8C36-9B68BE9ED5D0}" type="parTrans" cxnId="{25200577-C5CE-1D41-B819-D085362B608E}">
      <dgm:prSet/>
      <dgm:spPr/>
      <dgm:t>
        <a:bodyPr/>
        <a:lstStyle/>
        <a:p>
          <a:endParaRPr lang="en-US" dirty="0"/>
        </a:p>
      </dgm:t>
    </dgm:pt>
    <dgm:pt modelId="{1A3BBB1E-F0C5-6D4E-91BB-966E506EE4C6}" type="sibTrans" cxnId="{25200577-C5CE-1D41-B819-D085362B608E}">
      <dgm:prSet/>
      <dgm:spPr/>
      <dgm:t>
        <a:bodyPr/>
        <a:lstStyle/>
        <a:p>
          <a:endParaRPr lang="en-US"/>
        </a:p>
      </dgm:t>
    </dgm:pt>
    <dgm:pt modelId="{AAE1D245-610A-1943-9BA3-BE1C5A496E9A}">
      <dgm:prSet custT="1"/>
      <dgm:spPr/>
      <dgm:t>
        <a:bodyPr/>
        <a:lstStyle/>
        <a:p>
          <a:r>
            <a:rPr lang="en-NZ" sz="1800"/>
            <a:t>block size</a:t>
          </a:r>
          <a:endParaRPr lang="en-NZ" sz="1800" dirty="0"/>
        </a:p>
      </dgm:t>
    </dgm:pt>
    <dgm:pt modelId="{831C031B-1632-5047-9EF0-E9A260FEEA5E}" type="parTrans" cxnId="{7D4AC27D-FAFB-8642-99FD-9DCDB568C5FE}">
      <dgm:prSet/>
      <dgm:spPr/>
      <dgm:t>
        <a:bodyPr/>
        <a:lstStyle/>
        <a:p>
          <a:endParaRPr lang="en-US" dirty="0"/>
        </a:p>
      </dgm:t>
    </dgm:pt>
    <dgm:pt modelId="{67708E05-F8EE-2040-A3BA-AD055D2D81A8}" type="sibTrans" cxnId="{7D4AC27D-FAFB-8642-99FD-9DCDB568C5FE}">
      <dgm:prSet/>
      <dgm:spPr/>
      <dgm:t>
        <a:bodyPr/>
        <a:lstStyle/>
        <a:p>
          <a:endParaRPr lang="en-US"/>
        </a:p>
      </dgm:t>
    </dgm:pt>
    <dgm:pt modelId="{BBD80658-9F24-5947-B228-734210C01F19}">
      <dgm:prSet custT="1"/>
      <dgm:spPr/>
      <dgm:t>
        <a:bodyPr/>
        <a:lstStyle/>
        <a:p>
          <a:r>
            <a:rPr lang="en-NZ" sz="1800"/>
            <a:t>mapping function</a:t>
          </a:r>
          <a:endParaRPr lang="en-NZ" sz="1800" dirty="0"/>
        </a:p>
      </dgm:t>
    </dgm:pt>
    <dgm:pt modelId="{CAC393E0-2B35-074D-97A7-114F50E1E562}" type="parTrans" cxnId="{30149AEA-B13E-BD42-9C22-658464C522D3}">
      <dgm:prSet/>
      <dgm:spPr/>
      <dgm:t>
        <a:bodyPr/>
        <a:lstStyle/>
        <a:p>
          <a:endParaRPr lang="en-US" dirty="0"/>
        </a:p>
      </dgm:t>
    </dgm:pt>
    <dgm:pt modelId="{24BFB6C2-298D-974E-9971-17BFD0C401AB}" type="sibTrans" cxnId="{30149AEA-B13E-BD42-9C22-658464C522D3}">
      <dgm:prSet/>
      <dgm:spPr/>
      <dgm:t>
        <a:bodyPr/>
        <a:lstStyle/>
        <a:p>
          <a:endParaRPr lang="en-US"/>
        </a:p>
      </dgm:t>
    </dgm:pt>
    <dgm:pt modelId="{815460D6-468F-734A-B619-7537C568DCFD}">
      <dgm:prSet custT="1"/>
      <dgm:spPr/>
      <dgm:t>
        <a:bodyPr/>
        <a:lstStyle/>
        <a:p>
          <a:r>
            <a:rPr lang="en-NZ" sz="1800"/>
            <a:t>write policy</a:t>
          </a:r>
          <a:endParaRPr lang="en-NZ" sz="1800" dirty="0"/>
        </a:p>
      </dgm:t>
    </dgm:pt>
    <dgm:pt modelId="{2242F9F8-DD62-F949-9905-D5E5314B0D8C}" type="parTrans" cxnId="{01D23C76-8F09-2A4F-A9A3-1A2BB9E5B42F}">
      <dgm:prSet/>
      <dgm:spPr/>
      <dgm:t>
        <a:bodyPr/>
        <a:lstStyle/>
        <a:p>
          <a:endParaRPr lang="en-US" dirty="0"/>
        </a:p>
      </dgm:t>
    </dgm:pt>
    <dgm:pt modelId="{EF41D69E-DF3F-A148-8DB4-B3907EAD721F}" type="sibTrans" cxnId="{01D23C76-8F09-2A4F-A9A3-1A2BB9E5B42F}">
      <dgm:prSet/>
      <dgm:spPr/>
      <dgm:t>
        <a:bodyPr/>
        <a:lstStyle/>
        <a:p>
          <a:endParaRPr lang="en-US"/>
        </a:p>
      </dgm:t>
    </dgm:pt>
    <dgm:pt modelId="{D7DEF92A-37B4-7842-88BF-9F910CA37D06}">
      <dgm:prSet custT="1"/>
      <dgm:spPr/>
      <dgm:t>
        <a:bodyPr/>
        <a:lstStyle/>
        <a:p>
          <a:r>
            <a:rPr lang="en-NZ" sz="1800"/>
            <a:t>number of cache levels</a:t>
          </a:r>
          <a:endParaRPr lang="en-NZ" sz="1800" dirty="0"/>
        </a:p>
      </dgm:t>
    </dgm:pt>
    <dgm:pt modelId="{7FC038B7-9BC1-554B-A8E9-E3B01C1E8AE7}" type="parTrans" cxnId="{804C3C44-0CF8-144C-A063-3F4D714C9B4C}">
      <dgm:prSet/>
      <dgm:spPr/>
      <dgm:t>
        <a:bodyPr/>
        <a:lstStyle/>
        <a:p>
          <a:endParaRPr lang="en-US" dirty="0"/>
        </a:p>
      </dgm:t>
    </dgm:pt>
    <dgm:pt modelId="{C4B177B5-0B79-A244-8B2A-F03F96122B7D}" type="sibTrans" cxnId="{804C3C44-0CF8-144C-A063-3F4D714C9B4C}">
      <dgm:prSet/>
      <dgm:spPr/>
      <dgm:t>
        <a:bodyPr/>
        <a:lstStyle/>
        <a:p>
          <a:endParaRPr lang="en-US"/>
        </a:p>
      </dgm:t>
    </dgm:pt>
    <dgm:pt modelId="{850F11DE-6849-0E48-AD42-1256F3F3DC8D}">
      <dgm:prSet custT="1"/>
      <dgm:spPr/>
      <dgm:t>
        <a:bodyPr/>
        <a:lstStyle/>
        <a:p>
          <a:r>
            <a:rPr lang="en-NZ" sz="1600"/>
            <a:t>replacement algorithm</a:t>
          </a:r>
          <a:endParaRPr lang="en-NZ" sz="1600" dirty="0"/>
        </a:p>
      </dgm:t>
    </dgm:pt>
    <dgm:pt modelId="{DEAE0287-2433-FB49-9465-F186181BCEDD}" type="parTrans" cxnId="{FCA42294-4E9A-054C-BE3F-1DA02F2F19EA}">
      <dgm:prSet/>
      <dgm:spPr/>
      <dgm:t>
        <a:bodyPr/>
        <a:lstStyle/>
        <a:p>
          <a:endParaRPr lang="en-US" dirty="0"/>
        </a:p>
      </dgm:t>
    </dgm:pt>
    <dgm:pt modelId="{52E01428-7F84-574A-A109-FE977F37A38B}" type="sibTrans" cxnId="{FCA42294-4E9A-054C-BE3F-1DA02F2F19EA}">
      <dgm:prSet/>
      <dgm:spPr/>
      <dgm:t>
        <a:bodyPr/>
        <a:lstStyle/>
        <a:p>
          <a:endParaRPr lang="en-US"/>
        </a:p>
      </dgm:t>
    </dgm:pt>
    <dgm:pt modelId="{61EAFA89-4509-1641-BFF1-11EF1EB030CE}" type="pres">
      <dgm:prSet presAssocID="{089B8AD7-DAEA-D54A-89DB-CF3FCB220AD0}" presName="Name0" presStyleCnt="0">
        <dgm:presLayoutVars>
          <dgm:chMax val="1"/>
          <dgm:dir/>
          <dgm:animLvl val="ctr"/>
          <dgm:resizeHandles val="exact"/>
        </dgm:presLayoutVars>
      </dgm:prSet>
      <dgm:spPr/>
    </dgm:pt>
    <dgm:pt modelId="{3FA397E1-7C52-9E40-B934-14D19DD40891}" type="pres">
      <dgm:prSet presAssocID="{F4400882-3102-2841-AC76-D4D425E98448}" presName="centerShape" presStyleLbl="node0" presStyleIdx="0" presStyleCnt="1"/>
      <dgm:spPr/>
    </dgm:pt>
    <dgm:pt modelId="{0CE9912B-CB3D-474A-8CC6-7D0D15FCC68A}" type="pres">
      <dgm:prSet presAssocID="{7958A09B-5EEE-DC46-8C36-9B68BE9ED5D0}" presName="parTrans" presStyleLbl="sibTrans2D1" presStyleIdx="0" presStyleCnt="6"/>
      <dgm:spPr/>
    </dgm:pt>
    <dgm:pt modelId="{4CE99F9E-979C-1E49-A03B-C814662FFDA9}" type="pres">
      <dgm:prSet presAssocID="{7958A09B-5EEE-DC46-8C36-9B68BE9ED5D0}" presName="connectorText" presStyleLbl="sibTrans2D1" presStyleIdx="0" presStyleCnt="6"/>
      <dgm:spPr/>
    </dgm:pt>
    <dgm:pt modelId="{BD27A3AF-D2CF-A047-B6F7-04098E8CD5CB}" type="pres">
      <dgm:prSet presAssocID="{70599669-D876-F14A-8B24-210DD8FDDEAC}" presName="node" presStyleLbl="node1" presStyleIdx="0" presStyleCnt="6">
        <dgm:presLayoutVars>
          <dgm:bulletEnabled val="1"/>
        </dgm:presLayoutVars>
      </dgm:prSet>
      <dgm:spPr/>
    </dgm:pt>
    <dgm:pt modelId="{47B684DF-B714-1E42-B923-713D0524893F}" type="pres">
      <dgm:prSet presAssocID="{831C031B-1632-5047-9EF0-E9A260FEEA5E}" presName="parTrans" presStyleLbl="sibTrans2D1" presStyleIdx="1" presStyleCnt="6"/>
      <dgm:spPr/>
    </dgm:pt>
    <dgm:pt modelId="{A5878825-8F01-D94A-B4FF-5EE703B3FA90}" type="pres">
      <dgm:prSet presAssocID="{831C031B-1632-5047-9EF0-E9A260FEEA5E}" presName="connectorText" presStyleLbl="sibTrans2D1" presStyleIdx="1" presStyleCnt="6"/>
      <dgm:spPr/>
    </dgm:pt>
    <dgm:pt modelId="{4B2B8829-71AB-AF43-83AA-885F4124C847}" type="pres">
      <dgm:prSet presAssocID="{AAE1D245-610A-1943-9BA3-BE1C5A496E9A}" presName="node" presStyleLbl="node1" presStyleIdx="1" presStyleCnt="6">
        <dgm:presLayoutVars>
          <dgm:bulletEnabled val="1"/>
        </dgm:presLayoutVars>
      </dgm:prSet>
      <dgm:spPr/>
    </dgm:pt>
    <dgm:pt modelId="{289654D2-F4F8-B54C-BB11-89463C432F13}" type="pres">
      <dgm:prSet presAssocID="{CAC393E0-2B35-074D-97A7-114F50E1E562}" presName="parTrans" presStyleLbl="sibTrans2D1" presStyleIdx="2" presStyleCnt="6"/>
      <dgm:spPr/>
    </dgm:pt>
    <dgm:pt modelId="{A2AFE4C9-A432-0240-8108-D2B30ECD2494}" type="pres">
      <dgm:prSet presAssocID="{CAC393E0-2B35-074D-97A7-114F50E1E562}" presName="connectorText" presStyleLbl="sibTrans2D1" presStyleIdx="2" presStyleCnt="6"/>
      <dgm:spPr/>
    </dgm:pt>
    <dgm:pt modelId="{B9FC0CC6-5794-8D44-9D5C-EF8A2B28FD16}" type="pres">
      <dgm:prSet presAssocID="{BBD80658-9F24-5947-B228-734210C01F19}" presName="node" presStyleLbl="node1" presStyleIdx="2" presStyleCnt="6">
        <dgm:presLayoutVars>
          <dgm:bulletEnabled val="1"/>
        </dgm:presLayoutVars>
      </dgm:prSet>
      <dgm:spPr/>
    </dgm:pt>
    <dgm:pt modelId="{EECDA9A7-212F-1046-9A38-3512EA3050BC}" type="pres">
      <dgm:prSet presAssocID="{DEAE0287-2433-FB49-9465-F186181BCEDD}" presName="parTrans" presStyleLbl="sibTrans2D1" presStyleIdx="3" presStyleCnt="6"/>
      <dgm:spPr/>
    </dgm:pt>
    <dgm:pt modelId="{831E6BFA-7515-A141-B84F-8148019BF6BB}" type="pres">
      <dgm:prSet presAssocID="{DEAE0287-2433-FB49-9465-F186181BCEDD}" presName="connectorText" presStyleLbl="sibTrans2D1" presStyleIdx="3" presStyleCnt="6"/>
      <dgm:spPr/>
    </dgm:pt>
    <dgm:pt modelId="{BCB8DC9A-CEC1-7E4E-9C78-9534F2EC03C1}" type="pres">
      <dgm:prSet presAssocID="{850F11DE-6849-0E48-AD42-1256F3F3DC8D}" presName="node" presStyleLbl="node1" presStyleIdx="3" presStyleCnt="6">
        <dgm:presLayoutVars>
          <dgm:bulletEnabled val="1"/>
        </dgm:presLayoutVars>
      </dgm:prSet>
      <dgm:spPr/>
    </dgm:pt>
    <dgm:pt modelId="{99D146F3-C688-5848-9F3C-93A81D825FF9}" type="pres">
      <dgm:prSet presAssocID="{2242F9F8-DD62-F949-9905-D5E5314B0D8C}" presName="parTrans" presStyleLbl="sibTrans2D1" presStyleIdx="4" presStyleCnt="6"/>
      <dgm:spPr/>
    </dgm:pt>
    <dgm:pt modelId="{5E21C6B1-1337-DE41-8E05-4D27118E142B}" type="pres">
      <dgm:prSet presAssocID="{2242F9F8-DD62-F949-9905-D5E5314B0D8C}" presName="connectorText" presStyleLbl="sibTrans2D1" presStyleIdx="4" presStyleCnt="6"/>
      <dgm:spPr/>
    </dgm:pt>
    <dgm:pt modelId="{E2DB8AD2-B770-244C-848D-9975C9B2F8B3}" type="pres">
      <dgm:prSet presAssocID="{815460D6-468F-734A-B619-7537C568DCFD}" presName="node" presStyleLbl="node1" presStyleIdx="4" presStyleCnt="6">
        <dgm:presLayoutVars>
          <dgm:bulletEnabled val="1"/>
        </dgm:presLayoutVars>
      </dgm:prSet>
      <dgm:spPr/>
    </dgm:pt>
    <dgm:pt modelId="{1E9B6624-6511-B947-8BEE-05DEAFFDBF83}" type="pres">
      <dgm:prSet presAssocID="{7FC038B7-9BC1-554B-A8E9-E3B01C1E8AE7}" presName="parTrans" presStyleLbl="sibTrans2D1" presStyleIdx="5" presStyleCnt="6"/>
      <dgm:spPr/>
    </dgm:pt>
    <dgm:pt modelId="{C470BF10-7558-604C-B5AE-FBC0380BB45F}" type="pres">
      <dgm:prSet presAssocID="{7FC038B7-9BC1-554B-A8E9-E3B01C1E8AE7}" presName="connectorText" presStyleLbl="sibTrans2D1" presStyleIdx="5" presStyleCnt="6"/>
      <dgm:spPr/>
    </dgm:pt>
    <dgm:pt modelId="{0BE5F01D-D17C-D44A-A17A-17F1E6D7771F}" type="pres">
      <dgm:prSet presAssocID="{D7DEF92A-37B4-7842-88BF-9F910CA37D06}" presName="node" presStyleLbl="node1" presStyleIdx="5" presStyleCnt="6">
        <dgm:presLayoutVars>
          <dgm:bulletEnabled val="1"/>
        </dgm:presLayoutVars>
      </dgm:prSet>
      <dgm:spPr/>
    </dgm:pt>
  </dgm:ptLst>
  <dgm:cxnLst>
    <dgm:cxn modelId="{1FE98212-0079-4C98-8077-8072C298E08D}" type="presOf" srcId="{F4400882-3102-2841-AC76-D4D425E98448}" destId="{3FA397E1-7C52-9E40-B934-14D19DD40891}" srcOrd="0" destOrd="0" presId="urn:microsoft.com/office/officeart/2005/8/layout/radial5"/>
    <dgm:cxn modelId="{2A748223-6489-495B-ABAB-2C7DD673327D}" type="presOf" srcId="{2242F9F8-DD62-F949-9905-D5E5314B0D8C}" destId="{99D146F3-C688-5848-9F3C-93A81D825FF9}" srcOrd="0" destOrd="0" presId="urn:microsoft.com/office/officeart/2005/8/layout/radial5"/>
    <dgm:cxn modelId="{86FEC927-CEFD-493C-8F0E-FCE623B5D00D}" type="presOf" srcId="{DEAE0287-2433-FB49-9465-F186181BCEDD}" destId="{831E6BFA-7515-A141-B84F-8148019BF6BB}" srcOrd="1" destOrd="0" presId="urn:microsoft.com/office/officeart/2005/8/layout/radial5"/>
    <dgm:cxn modelId="{1DC6AF34-D1DC-4D30-A3F3-54883B5E98A5}" type="presOf" srcId="{AAE1D245-610A-1943-9BA3-BE1C5A496E9A}" destId="{4B2B8829-71AB-AF43-83AA-885F4124C847}" srcOrd="0" destOrd="0" presId="urn:microsoft.com/office/officeart/2005/8/layout/radial5"/>
    <dgm:cxn modelId="{745C6B3F-7F59-4457-94BE-90EA15F78EF9}" type="presOf" srcId="{815460D6-468F-734A-B619-7537C568DCFD}" destId="{E2DB8AD2-B770-244C-848D-9975C9B2F8B3}" srcOrd="0" destOrd="0" presId="urn:microsoft.com/office/officeart/2005/8/layout/radial5"/>
    <dgm:cxn modelId="{804C3C44-0CF8-144C-A063-3F4D714C9B4C}" srcId="{F4400882-3102-2841-AC76-D4D425E98448}" destId="{D7DEF92A-37B4-7842-88BF-9F910CA37D06}" srcOrd="5" destOrd="0" parTransId="{7FC038B7-9BC1-554B-A8E9-E3B01C1E8AE7}" sibTransId="{C4B177B5-0B79-A244-8B2A-F03F96122B7D}"/>
    <dgm:cxn modelId="{E41C0E68-C5A8-4F07-97EE-3EB1D57C4D0C}" type="presOf" srcId="{7958A09B-5EEE-DC46-8C36-9B68BE9ED5D0}" destId="{0CE9912B-CB3D-474A-8CC6-7D0D15FCC68A}" srcOrd="0" destOrd="0" presId="urn:microsoft.com/office/officeart/2005/8/layout/radial5"/>
    <dgm:cxn modelId="{7816016B-2054-448F-A7EF-FE625C5A65BA}" type="presOf" srcId="{7FC038B7-9BC1-554B-A8E9-E3B01C1E8AE7}" destId="{1E9B6624-6511-B947-8BEE-05DEAFFDBF83}" srcOrd="0" destOrd="0" presId="urn:microsoft.com/office/officeart/2005/8/layout/radial5"/>
    <dgm:cxn modelId="{8A582A6C-BA72-4D58-9C35-6641F19235A5}" type="presOf" srcId="{CAC393E0-2B35-074D-97A7-114F50E1E562}" destId="{289654D2-F4F8-B54C-BB11-89463C432F13}" srcOrd="0" destOrd="0" presId="urn:microsoft.com/office/officeart/2005/8/layout/radial5"/>
    <dgm:cxn modelId="{AABC834C-2311-4B6F-8735-1BB821CA3842}" type="presOf" srcId="{70599669-D876-F14A-8B24-210DD8FDDEAC}" destId="{BD27A3AF-D2CF-A047-B6F7-04098E8CD5CB}" srcOrd="0" destOrd="0" presId="urn:microsoft.com/office/officeart/2005/8/layout/radial5"/>
    <dgm:cxn modelId="{01D23C76-8F09-2A4F-A9A3-1A2BB9E5B42F}" srcId="{F4400882-3102-2841-AC76-D4D425E98448}" destId="{815460D6-468F-734A-B619-7537C568DCFD}" srcOrd="4" destOrd="0" parTransId="{2242F9F8-DD62-F949-9905-D5E5314B0D8C}" sibTransId="{EF41D69E-DF3F-A148-8DB4-B3907EAD721F}"/>
    <dgm:cxn modelId="{0053EA76-E3A0-45E7-846D-7C07034B91EC}" type="presOf" srcId="{7FC038B7-9BC1-554B-A8E9-E3B01C1E8AE7}" destId="{C470BF10-7558-604C-B5AE-FBC0380BB45F}" srcOrd="1" destOrd="0" presId="urn:microsoft.com/office/officeart/2005/8/layout/radial5"/>
    <dgm:cxn modelId="{25200577-C5CE-1D41-B819-D085362B608E}" srcId="{F4400882-3102-2841-AC76-D4D425E98448}" destId="{70599669-D876-F14A-8B24-210DD8FDDEAC}" srcOrd="0" destOrd="0" parTransId="{7958A09B-5EEE-DC46-8C36-9B68BE9ED5D0}" sibTransId="{1A3BBB1E-F0C5-6D4E-91BB-966E506EE4C6}"/>
    <dgm:cxn modelId="{7D4AC27D-FAFB-8642-99FD-9DCDB568C5FE}" srcId="{F4400882-3102-2841-AC76-D4D425E98448}" destId="{AAE1D245-610A-1943-9BA3-BE1C5A496E9A}" srcOrd="1" destOrd="0" parTransId="{831C031B-1632-5047-9EF0-E9A260FEEA5E}" sibTransId="{67708E05-F8EE-2040-A3BA-AD055D2D81A8}"/>
    <dgm:cxn modelId="{FCA42294-4E9A-054C-BE3F-1DA02F2F19EA}" srcId="{F4400882-3102-2841-AC76-D4D425E98448}" destId="{850F11DE-6849-0E48-AD42-1256F3F3DC8D}" srcOrd="3" destOrd="0" parTransId="{DEAE0287-2433-FB49-9465-F186181BCEDD}" sibTransId="{52E01428-7F84-574A-A109-FE977F37A38B}"/>
    <dgm:cxn modelId="{05CFDA9A-2330-43FE-9089-007B6A3D6606}" type="presOf" srcId="{BBD80658-9F24-5947-B228-734210C01F19}" destId="{B9FC0CC6-5794-8D44-9D5C-EF8A2B28FD16}" srcOrd="0" destOrd="0" presId="urn:microsoft.com/office/officeart/2005/8/layout/radial5"/>
    <dgm:cxn modelId="{B60094C8-C2AC-48CC-BA0A-15A6FCBF0257}" type="presOf" srcId="{2242F9F8-DD62-F949-9905-D5E5314B0D8C}" destId="{5E21C6B1-1337-DE41-8E05-4D27118E142B}" srcOrd="1" destOrd="0" presId="urn:microsoft.com/office/officeart/2005/8/layout/radial5"/>
    <dgm:cxn modelId="{EF2149CD-FE7B-43F7-972E-703623504E3B}" type="presOf" srcId="{D7DEF92A-37B4-7842-88BF-9F910CA37D06}" destId="{0BE5F01D-D17C-D44A-A17A-17F1E6D7771F}" srcOrd="0" destOrd="0" presId="urn:microsoft.com/office/officeart/2005/8/layout/radial5"/>
    <dgm:cxn modelId="{6FAF53CD-4544-4F4B-9EF2-F3972D950F19}" type="presOf" srcId="{831C031B-1632-5047-9EF0-E9A260FEEA5E}" destId="{A5878825-8F01-D94A-B4FF-5EE703B3FA90}" srcOrd="1" destOrd="0" presId="urn:microsoft.com/office/officeart/2005/8/layout/radial5"/>
    <dgm:cxn modelId="{7EA891D2-ED3E-4DCD-9250-A97296F6173C}" type="presOf" srcId="{CAC393E0-2B35-074D-97A7-114F50E1E562}" destId="{A2AFE4C9-A432-0240-8108-D2B30ECD2494}" srcOrd="1" destOrd="0" presId="urn:microsoft.com/office/officeart/2005/8/layout/radial5"/>
    <dgm:cxn modelId="{4E3E50D3-497A-4164-87E2-690284383864}" type="presOf" srcId="{7958A09B-5EEE-DC46-8C36-9B68BE9ED5D0}" destId="{4CE99F9E-979C-1E49-A03B-C814662FFDA9}" srcOrd="1" destOrd="0" presId="urn:microsoft.com/office/officeart/2005/8/layout/radial5"/>
    <dgm:cxn modelId="{BE16F6DD-BB8D-734D-AA14-370601B0EA94}" srcId="{089B8AD7-DAEA-D54A-89DB-CF3FCB220AD0}" destId="{F4400882-3102-2841-AC76-D4D425E98448}" srcOrd="0" destOrd="0" parTransId="{D95CA7E7-133F-9741-A6DF-633D50EBD490}" sibTransId="{B10BE6F1-5DFC-4642-B07E-8E5E9DFA0F95}"/>
    <dgm:cxn modelId="{684F53DE-365E-456F-A733-6C00E6694C2D}" type="presOf" srcId="{831C031B-1632-5047-9EF0-E9A260FEEA5E}" destId="{47B684DF-B714-1E42-B923-713D0524893F}" srcOrd="0" destOrd="0" presId="urn:microsoft.com/office/officeart/2005/8/layout/radial5"/>
    <dgm:cxn modelId="{969B67E3-1489-4D0C-B633-606575AC758A}" type="presOf" srcId="{089B8AD7-DAEA-D54A-89DB-CF3FCB220AD0}" destId="{61EAFA89-4509-1641-BFF1-11EF1EB030CE}" srcOrd="0" destOrd="0" presId="urn:microsoft.com/office/officeart/2005/8/layout/radial5"/>
    <dgm:cxn modelId="{30149AEA-B13E-BD42-9C22-658464C522D3}" srcId="{F4400882-3102-2841-AC76-D4D425E98448}" destId="{BBD80658-9F24-5947-B228-734210C01F19}" srcOrd="2" destOrd="0" parTransId="{CAC393E0-2B35-074D-97A7-114F50E1E562}" sibTransId="{24BFB6C2-298D-974E-9971-17BFD0C401AB}"/>
    <dgm:cxn modelId="{EE4D42ED-E4A2-45C6-A89D-EECB06EF8C93}" type="presOf" srcId="{DEAE0287-2433-FB49-9465-F186181BCEDD}" destId="{EECDA9A7-212F-1046-9A38-3512EA3050BC}" srcOrd="0" destOrd="0" presId="urn:microsoft.com/office/officeart/2005/8/layout/radial5"/>
    <dgm:cxn modelId="{A3298FF9-D0A3-4319-BE4D-FB5AAC97ADE3}" type="presOf" srcId="{850F11DE-6849-0E48-AD42-1256F3F3DC8D}" destId="{BCB8DC9A-CEC1-7E4E-9C78-9534F2EC03C1}" srcOrd="0" destOrd="0" presId="urn:microsoft.com/office/officeart/2005/8/layout/radial5"/>
    <dgm:cxn modelId="{0F8EF011-23BE-4E48-B4DE-25C78A0AAC09}" type="presParOf" srcId="{61EAFA89-4509-1641-BFF1-11EF1EB030CE}" destId="{3FA397E1-7C52-9E40-B934-14D19DD40891}" srcOrd="0" destOrd="0" presId="urn:microsoft.com/office/officeart/2005/8/layout/radial5"/>
    <dgm:cxn modelId="{BB169CBF-47BD-4C18-B2FB-251E9F3D8774}" type="presParOf" srcId="{61EAFA89-4509-1641-BFF1-11EF1EB030CE}" destId="{0CE9912B-CB3D-474A-8CC6-7D0D15FCC68A}" srcOrd="1" destOrd="0" presId="urn:microsoft.com/office/officeart/2005/8/layout/radial5"/>
    <dgm:cxn modelId="{B2CFA7E6-1741-464A-8234-2987CCB50EB8}" type="presParOf" srcId="{0CE9912B-CB3D-474A-8CC6-7D0D15FCC68A}" destId="{4CE99F9E-979C-1E49-A03B-C814662FFDA9}" srcOrd="0" destOrd="0" presId="urn:microsoft.com/office/officeart/2005/8/layout/radial5"/>
    <dgm:cxn modelId="{1377A43B-4053-4E50-9DA1-6F468BFD7C90}" type="presParOf" srcId="{61EAFA89-4509-1641-BFF1-11EF1EB030CE}" destId="{BD27A3AF-D2CF-A047-B6F7-04098E8CD5CB}" srcOrd="2" destOrd="0" presId="urn:microsoft.com/office/officeart/2005/8/layout/radial5"/>
    <dgm:cxn modelId="{73FA4A3C-A825-4FFE-BB38-31F1BDE7A0B6}" type="presParOf" srcId="{61EAFA89-4509-1641-BFF1-11EF1EB030CE}" destId="{47B684DF-B714-1E42-B923-713D0524893F}" srcOrd="3" destOrd="0" presId="urn:microsoft.com/office/officeart/2005/8/layout/radial5"/>
    <dgm:cxn modelId="{681CE759-B171-49AB-B9C0-239C633E4A84}" type="presParOf" srcId="{47B684DF-B714-1E42-B923-713D0524893F}" destId="{A5878825-8F01-D94A-B4FF-5EE703B3FA90}" srcOrd="0" destOrd="0" presId="urn:microsoft.com/office/officeart/2005/8/layout/radial5"/>
    <dgm:cxn modelId="{91F2F7B4-D5B4-4DEC-93AD-B929A99FE2EF}" type="presParOf" srcId="{61EAFA89-4509-1641-BFF1-11EF1EB030CE}" destId="{4B2B8829-71AB-AF43-83AA-885F4124C847}" srcOrd="4" destOrd="0" presId="urn:microsoft.com/office/officeart/2005/8/layout/radial5"/>
    <dgm:cxn modelId="{2D3683E9-4CBF-4712-852D-121F64DBC3A5}" type="presParOf" srcId="{61EAFA89-4509-1641-BFF1-11EF1EB030CE}" destId="{289654D2-F4F8-B54C-BB11-89463C432F13}" srcOrd="5" destOrd="0" presId="urn:microsoft.com/office/officeart/2005/8/layout/radial5"/>
    <dgm:cxn modelId="{09110F22-1A08-48F3-9709-4B655F251BEE}" type="presParOf" srcId="{289654D2-F4F8-B54C-BB11-89463C432F13}" destId="{A2AFE4C9-A432-0240-8108-D2B30ECD2494}" srcOrd="0" destOrd="0" presId="urn:microsoft.com/office/officeart/2005/8/layout/radial5"/>
    <dgm:cxn modelId="{D7A2C5F4-9C39-43C9-8E8A-D0B7E99DD75B}" type="presParOf" srcId="{61EAFA89-4509-1641-BFF1-11EF1EB030CE}" destId="{B9FC0CC6-5794-8D44-9D5C-EF8A2B28FD16}" srcOrd="6" destOrd="0" presId="urn:microsoft.com/office/officeart/2005/8/layout/radial5"/>
    <dgm:cxn modelId="{51D18A18-D1C7-401E-A85A-5E9C946E4D26}" type="presParOf" srcId="{61EAFA89-4509-1641-BFF1-11EF1EB030CE}" destId="{EECDA9A7-212F-1046-9A38-3512EA3050BC}" srcOrd="7" destOrd="0" presId="urn:microsoft.com/office/officeart/2005/8/layout/radial5"/>
    <dgm:cxn modelId="{811C0BEF-3412-439F-A89A-E1C641CCD563}" type="presParOf" srcId="{EECDA9A7-212F-1046-9A38-3512EA3050BC}" destId="{831E6BFA-7515-A141-B84F-8148019BF6BB}" srcOrd="0" destOrd="0" presId="urn:microsoft.com/office/officeart/2005/8/layout/radial5"/>
    <dgm:cxn modelId="{09AF8A53-661F-42F2-B920-B9C398E0E224}" type="presParOf" srcId="{61EAFA89-4509-1641-BFF1-11EF1EB030CE}" destId="{BCB8DC9A-CEC1-7E4E-9C78-9534F2EC03C1}" srcOrd="8" destOrd="0" presId="urn:microsoft.com/office/officeart/2005/8/layout/radial5"/>
    <dgm:cxn modelId="{C74C8807-368B-40F4-8DCD-E1C206568D77}" type="presParOf" srcId="{61EAFA89-4509-1641-BFF1-11EF1EB030CE}" destId="{99D146F3-C688-5848-9F3C-93A81D825FF9}" srcOrd="9" destOrd="0" presId="urn:microsoft.com/office/officeart/2005/8/layout/radial5"/>
    <dgm:cxn modelId="{808AC453-6346-4007-94A0-83029D1B955D}" type="presParOf" srcId="{99D146F3-C688-5848-9F3C-93A81D825FF9}" destId="{5E21C6B1-1337-DE41-8E05-4D27118E142B}" srcOrd="0" destOrd="0" presId="urn:microsoft.com/office/officeart/2005/8/layout/radial5"/>
    <dgm:cxn modelId="{F39ACFA7-3343-4770-AD71-EE97E005C502}" type="presParOf" srcId="{61EAFA89-4509-1641-BFF1-11EF1EB030CE}" destId="{E2DB8AD2-B770-244C-848D-9975C9B2F8B3}" srcOrd="10" destOrd="0" presId="urn:microsoft.com/office/officeart/2005/8/layout/radial5"/>
    <dgm:cxn modelId="{BA9CEE64-5EA3-4666-8672-9D1B5AB6BA12}" type="presParOf" srcId="{61EAFA89-4509-1641-BFF1-11EF1EB030CE}" destId="{1E9B6624-6511-B947-8BEE-05DEAFFDBF83}" srcOrd="11" destOrd="0" presId="urn:microsoft.com/office/officeart/2005/8/layout/radial5"/>
    <dgm:cxn modelId="{BD49E7F2-C20C-4338-AF23-75DC4368163A}" type="presParOf" srcId="{1E9B6624-6511-B947-8BEE-05DEAFFDBF83}" destId="{C470BF10-7558-604C-B5AE-FBC0380BB45F}" srcOrd="0" destOrd="0" presId="urn:microsoft.com/office/officeart/2005/8/layout/radial5"/>
    <dgm:cxn modelId="{DD23EBF2-C673-49C4-A7E9-92B717189B66}" type="presParOf" srcId="{61EAFA89-4509-1641-BFF1-11EF1EB030CE}" destId="{0BE5F01D-D17C-D44A-A17A-17F1E6D7771F}"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E0ED9BA-2F7B-164F-9C8C-0ECCCAC52328}" type="doc">
      <dgm:prSet loTypeId="urn:microsoft.com/office/officeart/2005/8/layout/hierarchy3" loCatId="hierarchy" qsTypeId="urn:microsoft.com/office/officeart/2005/8/quickstyle/simple4" qsCatId="simple" csTypeId="urn:microsoft.com/office/officeart/2005/8/colors/accent0_3" csCatId="mainScheme" phldr="1"/>
      <dgm:spPr/>
      <dgm:t>
        <a:bodyPr/>
        <a:lstStyle/>
        <a:p>
          <a:endParaRPr lang="en-US"/>
        </a:p>
      </dgm:t>
    </dgm:pt>
    <dgm:pt modelId="{4359329C-AEE6-AB4D-A24E-E6DE72A33F78}">
      <dgm:prSet custT="1"/>
      <dgm:spPr/>
      <dgm:t>
        <a:bodyPr/>
        <a:lstStyle/>
        <a:p>
          <a:pPr rtl="0"/>
          <a:r>
            <a:rPr lang="en-US" sz="5200" dirty="0"/>
            <a:t>Cache Size</a:t>
          </a:r>
        </a:p>
      </dgm:t>
    </dgm:pt>
    <dgm:pt modelId="{3636227B-64A1-EC46-AD20-A4E291F3B1BE}" type="parTrans" cxnId="{4998F44D-9325-C744-B93F-063B2B595D37}">
      <dgm:prSet/>
      <dgm:spPr/>
      <dgm:t>
        <a:bodyPr/>
        <a:lstStyle/>
        <a:p>
          <a:endParaRPr lang="en-US"/>
        </a:p>
      </dgm:t>
    </dgm:pt>
    <dgm:pt modelId="{62235224-C8A5-9B43-807A-395123AF0410}" type="sibTrans" cxnId="{4998F44D-9325-C744-B93F-063B2B595D37}">
      <dgm:prSet/>
      <dgm:spPr/>
      <dgm:t>
        <a:bodyPr/>
        <a:lstStyle/>
        <a:p>
          <a:endParaRPr lang="en-US"/>
        </a:p>
      </dgm:t>
    </dgm:pt>
    <dgm:pt modelId="{A146BC9D-0B8F-BA42-A0BC-FB3427F3C7B9}">
      <dgm:prSet/>
      <dgm:spPr/>
      <dgm:t>
        <a:bodyPr/>
        <a:lstStyle/>
        <a:p>
          <a:pPr rtl="0"/>
          <a:r>
            <a:rPr lang="en-US" dirty="0"/>
            <a:t>small caches have significant impact on performance</a:t>
          </a:r>
        </a:p>
      </dgm:t>
    </dgm:pt>
    <dgm:pt modelId="{13D68B7B-7750-0F45-8FA8-3217C92E5BC1}" type="parTrans" cxnId="{E5AD9C06-94DA-A044-8106-72666E8FF5B9}">
      <dgm:prSet/>
      <dgm:spPr/>
      <dgm:t>
        <a:bodyPr/>
        <a:lstStyle/>
        <a:p>
          <a:endParaRPr lang="en-US" dirty="0"/>
        </a:p>
      </dgm:t>
    </dgm:pt>
    <dgm:pt modelId="{81B1BFF0-07EE-0446-87DF-159145713563}" type="sibTrans" cxnId="{E5AD9C06-94DA-A044-8106-72666E8FF5B9}">
      <dgm:prSet/>
      <dgm:spPr/>
      <dgm:t>
        <a:bodyPr/>
        <a:lstStyle/>
        <a:p>
          <a:endParaRPr lang="en-US"/>
        </a:p>
      </dgm:t>
    </dgm:pt>
    <dgm:pt modelId="{8CA0942B-60B8-3144-A8A8-416F83738447}">
      <dgm:prSet/>
      <dgm:spPr/>
      <dgm:t>
        <a:bodyPr/>
        <a:lstStyle/>
        <a:p>
          <a:pPr rtl="0"/>
          <a:r>
            <a:rPr lang="en-US" dirty="0"/>
            <a:t>Block Size</a:t>
          </a:r>
        </a:p>
      </dgm:t>
    </dgm:pt>
    <dgm:pt modelId="{11800E5D-A381-F74C-B15A-9511800AC9DD}" type="parTrans" cxnId="{A536A1A3-5A56-7D49-9091-2A543F7EF5D4}">
      <dgm:prSet/>
      <dgm:spPr/>
      <dgm:t>
        <a:bodyPr/>
        <a:lstStyle/>
        <a:p>
          <a:endParaRPr lang="en-US"/>
        </a:p>
      </dgm:t>
    </dgm:pt>
    <dgm:pt modelId="{A4ACFAF2-2AE7-2E45-8EA4-F2CC2067AEA9}" type="sibTrans" cxnId="{A536A1A3-5A56-7D49-9091-2A543F7EF5D4}">
      <dgm:prSet/>
      <dgm:spPr/>
      <dgm:t>
        <a:bodyPr/>
        <a:lstStyle/>
        <a:p>
          <a:endParaRPr lang="en-US"/>
        </a:p>
      </dgm:t>
    </dgm:pt>
    <dgm:pt modelId="{8DFD5182-B09A-624F-A740-E41EBDAC1273}">
      <dgm:prSet/>
      <dgm:spPr/>
      <dgm:t>
        <a:bodyPr/>
        <a:lstStyle/>
        <a:p>
          <a:pPr rtl="0"/>
          <a:r>
            <a:rPr lang="en-US" dirty="0"/>
            <a:t>the unit of data exchanged between cache and main memory</a:t>
          </a:r>
        </a:p>
      </dgm:t>
    </dgm:pt>
    <dgm:pt modelId="{FDBFEA4E-8440-4C4E-B538-169660056C03}" type="parTrans" cxnId="{2B744CC4-7DAE-9B47-B7EE-3AFD216EBDA6}">
      <dgm:prSet/>
      <dgm:spPr/>
      <dgm:t>
        <a:bodyPr/>
        <a:lstStyle/>
        <a:p>
          <a:endParaRPr lang="en-US" dirty="0"/>
        </a:p>
      </dgm:t>
    </dgm:pt>
    <dgm:pt modelId="{FE15BF8E-3C03-4247-AC4E-8F48762341CE}" type="sibTrans" cxnId="{2B744CC4-7DAE-9B47-B7EE-3AFD216EBDA6}">
      <dgm:prSet/>
      <dgm:spPr/>
      <dgm:t>
        <a:bodyPr/>
        <a:lstStyle/>
        <a:p>
          <a:endParaRPr lang="en-US"/>
        </a:p>
      </dgm:t>
    </dgm:pt>
    <dgm:pt modelId="{91E4FE33-C134-A14D-90DE-7B69ADCD97F1}" type="pres">
      <dgm:prSet presAssocID="{3E0ED9BA-2F7B-164F-9C8C-0ECCCAC52328}" presName="diagram" presStyleCnt="0">
        <dgm:presLayoutVars>
          <dgm:chPref val="1"/>
          <dgm:dir/>
          <dgm:animOne val="branch"/>
          <dgm:animLvl val="lvl"/>
          <dgm:resizeHandles/>
        </dgm:presLayoutVars>
      </dgm:prSet>
      <dgm:spPr/>
    </dgm:pt>
    <dgm:pt modelId="{7B3DA18A-7B14-C742-8C51-869358A14CAD}" type="pres">
      <dgm:prSet presAssocID="{4359329C-AEE6-AB4D-A24E-E6DE72A33F78}" presName="root" presStyleCnt="0"/>
      <dgm:spPr/>
    </dgm:pt>
    <dgm:pt modelId="{0390C93A-5E04-3C43-A193-FEAC3E0B88EE}" type="pres">
      <dgm:prSet presAssocID="{4359329C-AEE6-AB4D-A24E-E6DE72A33F78}" presName="rootComposite" presStyleCnt="0"/>
      <dgm:spPr/>
    </dgm:pt>
    <dgm:pt modelId="{24EF14F8-BE1F-AE4B-9370-44EBA265FE08}" type="pres">
      <dgm:prSet presAssocID="{4359329C-AEE6-AB4D-A24E-E6DE72A33F78}" presName="rootText" presStyleLbl="node1" presStyleIdx="0" presStyleCnt="2" custScaleX="87435" custScaleY="76968" custLinFactNeighborX="9573" custLinFactNeighborY="1769"/>
      <dgm:spPr/>
    </dgm:pt>
    <dgm:pt modelId="{F10D9A5A-38D5-C84C-BF34-89D4EDD31CE8}" type="pres">
      <dgm:prSet presAssocID="{4359329C-AEE6-AB4D-A24E-E6DE72A33F78}" presName="rootConnector" presStyleLbl="node1" presStyleIdx="0" presStyleCnt="2"/>
      <dgm:spPr/>
    </dgm:pt>
    <dgm:pt modelId="{BF9FB3F7-8DAD-8846-B109-4658557A057F}" type="pres">
      <dgm:prSet presAssocID="{4359329C-AEE6-AB4D-A24E-E6DE72A33F78}" presName="childShape" presStyleCnt="0"/>
      <dgm:spPr/>
    </dgm:pt>
    <dgm:pt modelId="{E32D2D7E-4096-FD40-9D80-EE11084C1A83}" type="pres">
      <dgm:prSet presAssocID="{13D68B7B-7750-0F45-8FA8-3217C92E5BC1}" presName="Name13" presStyleLbl="parChTrans1D2" presStyleIdx="0" presStyleCnt="2"/>
      <dgm:spPr/>
    </dgm:pt>
    <dgm:pt modelId="{77FE7FAB-4550-4443-88EF-66D6C8D2A9ED}" type="pres">
      <dgm:prSet presAssocID="{A146BC9D-0B8F-BA42-A0BC-FB3427F3C7B9}" presName="childText" presStyleLbl="bgAcc1" presStyleIdx="0" presStyleCnt="2" custLinFactNeighborX="11700" custLinFactNeighborY="7284">
        <dgm:presLayoutVars>
          <dgm:bulletEnabled val="1"/>
        </dgm:presLayoutVars>
      </dgm:prSet>
      <dgm:spPr/>
    </dgm:pt>
    <dgm:pt modelId="{A30DB2D5-E03F-C342-8A1F-0A1867CF2E81}" type="pres">
      <dgm:prSet presAssocID="{8CA0942B-60B8-3144-A8A8-416F83738447}" presName="root" presStyleCnt="0"/>
      <dgm:spPr/>
    </dgm:pt>
    <dgm:pt modelId="{E53C5C77-5AFA-644D-BF1B-E36A6E27963E}" type="pres">
      <dgm:prSet presAssocID="{8CA0942B-60B8-3144-A8A8-416F83738447}" presName="rootComposite" presStyleCnt="0"/>
      <dgm:spPr/>
    </dgm:pt>
    <dgm:pt modelId="{048857E3-1096-6442-AF04-12B5D30D2C53}" type="pres">
      <dgm:prSet presAssocID="{8CA0942B-60B8-3144-A8A8-416F83738447}" presName="rootText" presStyleLbl="node1" presStyleIdx="1" presStyleCnt="2" custScaleX="74029" custScaleY="81987"/>
      <dgm:spPr/>
    </dgm:pt>
    <dgm:pt modelId="{C063CC95-3712-754A-8D4A-861DC6FD66DC}" type="pres">
      <dgm:prSet presAssocID="{8CA0942B-60B8-3144-A8A8-416F83738447}" presName="rootConnector" presStyleLbl="node1" presStyleIdx="1" presStyleCnt="2"/>
      <dgm:spPr/>
    </dgm:pt>
    <dgm:pt modelId="{5D455874-2EF3-A349-8D3E-A0FFE878B4BD}" type="pres">
      <dgm:prSet presAssocID="{8CA0942B-60B8-3144-A8A8-416F83738447}" presName="childShape" presStyleCnt="0"/>
      <dgm:spPr/>
    </dgm:pt>
    <dgm:pt modelId="{D018A09F-8E79-8348-8335-D09F4154CCA4}" type="pres">
      <dgm:prSet presAssocID="{FDBFEA4E-8440-4C4E-B538-169660056C03}" presName="Name13" presStyleLbl="parChTrans1D2" presStyleIdx="1" presStyleCnt="2"/>
      <dgm:spPr/>
    </dgm:pt>
    <dgm:pt modelId="{FEB8D0ED-9830-E94A-81F4-6094924293A7}" type="pres">
      <dgm:prSet presAssocID="{8DFD5182-B09A-624F-A740-E41EBDAC1273}" presName="childText" presStyleLbl="bgAcc1" presStyleIdx="1" presStyleCnt="2">
        <dgm:presLayoutVars>
          <dgm:bulletEnabled val="1"/>
        </dgm:presLayoutVars>
      </dgm:prSet>
      <dgm:spPr/>
    </dgm:pt>
  </dgm:ptLst>
  <dgm:cxnLst>
    <dgm:cxn modelId="{E5AD9C06-94DA-A044-8106-72666E8FF5B9}" srcId="{4359329C-AEE6-AB4D-A24E-E6DE72A33F78}" destId="{A146BC9D-0B8F-BA42-A0BC-FB3427F3C7B9}" srcOrd="0" destOrd="0" parTransId="{13D68B7B-7750-0F45-8FA8-3217C92E5BC1}" sibTransId="{81B1BFF0-07EE-0446-87DF-159145713563}"/>
    <dgm:cxn modelId="{88F22E08-D81C-4775-A120-A5CEDE3A8602}" type="presOf" srcId="{8CA0942B-60B8-3144-A8A8-416F83738447}" destId="{048857E3-1096-6442-AF04-12B5D30D2C53}" srcOrd="0" destOrd="0" presId="urn:microsoft.com/office/officeart/2005/8/layout/hierarchy3"/>
    <dgm:cxn modelId="{C54C7E44-0B85-4238-8142-E00C88DB2019}" type="presOf" srcId="{8CA0942B-60B8-3144-A8A8-416F83738447}" destId="{C063CC95-3712-754A-8D4A-861DC6FD66DC}" srcOrd="1" destOrd="0" presId="urn:microsoft.com/office/officeart/2005/8/layout/hierarchy3"/>
    <dgm:cxn modelId="{4998F44D-9325-C744-B93F-063B2B595D37}" srcId="{3E0ED9BA-2F7B-164F-9C8C-0ECCCAC52328}" destId="{4359329C-AEE6-AB4D-A24E-E6DE72A33F78}" srcOrd="0" destOrd="0" parTransId="{3636227B-64A1-EC46-AD20-A4E291F3B1BE}" sibTransId="{62235224-C8A5-9B43-807A-395123AF0410}"/>
    <dgm:cxn modelId="{CA35E252-12BF-4062-B9B8-63502BA18805}" type="presOf" srcId="{4359329C-AEE6-AB4D-A24E-E6DE72A33F78}" destId="{F10D9A5A-38D5-C84C-BF34-89D4EDD31CE8}" srcOrd="1" destOrd="0" presId="urn:microsoft.com/office/officeart/2005/8/layout/hierarchy3"/>
    <dgm:cxn modelId="{A536A1A3-5A56-7D49-9091-2A543F7EF5D4}" srcId="{3E0ED9BA-2F7B-164F-9C8C-0ECCCAC52328}" destId="{8CA0942B-60B8-3144-A8A8-416F83738447}" srcOrd="1" destOrd="0" parTransId="{11800E5D-A381-F74C-B15A-9511800AC9DD}" sibTransId="{A4ACFAF2-2AE7-2E45-8EA4-F2CC2067AEA9}"/>
    <dgm:cxn modelId="{1E2661C3-D1EE-4A7E-85B2-CB7728992742}" type="presOf" srcId="{FDBFEA4E-8440-4C4E-B538-169660056C03}" destId="{D018A09F-8E79-8348-8335-D09F4154CCA4}" srcOrd="0" destOrd="0" presId="urn:microsoft.com/office/officeart/2005/8/layout/hierarchy3"/>
    <dgm:cxn modelId="{2B744CC4-7DAE-9B47-B7EE-3AFD216EBDA6}" srcId="{8CA0942B-60B8-3144-A8A8-416F83738447}" destId="{8DFD5182-B09A-624F-A740-E41EBDAC1273}" srcOrd="0" destOrd="0" parTransId="{FDBFEA4E-8440-4C4E-B538-169660056C03}" sibTransId="{FE15BF8E-3C03-4247-AC4E-8F48762341CE}"/>
    <dgm:cxn modelId="{563D97CB-AEBC-48B0-AB59-C920E5C1239B}" type="presOf" srcId="{A146BC9D-0B8F-BA42-A0BC-FB3427F3C7B9}" destId="{77FE7FAB-4550-4443-88EF-66D6C8D2A9ED}" srcOrd="0" destOrd="0" presId="urn:microsoft.com/office/officeart/2005/8/layout/hierarchy3"/>
    <dgm:cxn modelId="{9C12B8D1-A272-4AAE-A8C8-64C5AEF02DCA}" type="presOf" srcId="{8DFD5182-B09A-624F-A740-E41EBDAC1273}" destId="{FEB8D0ED-9830-E94A-81F4-6094924293A7}" srcOrd="0" destOrd="0" presId="urn:microsoft.com/office/officeart/2005/8/layout/hierarchy3"/>
    <dgm:cxn modelId="{2227ABD4-D42E-4737-93AA-CB1A39DD8FDF}" type="presOf" srcId="{4359329C-AEE6-AB4D-A24E-E6DE72A33F78}" destId="{24EF14F8-BE1F-AE4B-9370-44EBA265FE08}" srcOrd="0" destOrd="0" presId="urn:microsoft.com/office/officeart/2005/8/layout/hierarchy3"/>
    <dgm:cxn modelId="{9F8C5BD7-13BC-4577-9F01-8B4248265545}" type="presOf" srcId="{13D68B7B-7750-0F45-8FA8-3217C92E5BC1}" destId="{E32D2D7E-4096-FD40-9D80-EE11084C1A83}" srcOrd="0" destOrd="0" presId="urn:microsoft.com/office/officeart/2005/8/layout/hierarchy3"/>
    <dgm:cxn modelId="{DEA02CEB-FB41-4506-A177-BA03A2786EF2}" type="presOf" srcId="{3E0ED9BA-2F7B-164F-9C8C-0ECCCAC52328}" destId="{91E4FE33-C134-A14D-90DE-7B69ADCD97F1}" srcOrd="0" destOrd="0" presId="urn:microsoft.com/office/officeart/2005/8/layout/hierarchy3"/>
    <dgm:cxn modelId="{67FFC495-0816-4289-BC7B-F94C9AF13A3E}" type="presParOf" srcId="{91E4FE33-C134-A14D-90DE-7B69ADCD97F1}" destId="{7B3DA18A-7B14-C742-8C51-869358A14CAD}" srcOrd="0" destOrd="0" presId="urn:microsoft.com/office/officeart/2005/8/layout/hierarchy3"/>
    <dgm:cxn modelId="{0BDB7A26-C351-4900-BE3A-281B116D4006}" type="presParOf" srcId="{7B3DA18A-7B14-C742-8C51-869358A14CAD}" destId="{0390C93A-5E04-3C43-A193-FEAC3E0B88EE}" srcOrd="0" destOrd="0" presId="urn:microsoft.com/office/officeart/2005/8/layout/hierarchy3"/>
    <dgm:cxn modelId="{2A3FEB7F-5E50-4A20-A56A-86805892F28B}" type="presParOf" srcId="{0390C93A-5E04-3C43-A193-FEAC3E0B88EE}" destId="{24EF14F8-BE1F-AE4B-9370-44EBA265FE08}" srcOrd="0" destOrd="0" presId="urn:microsoft.com/office/officeart/2005/8/layout/hierarchy3"/>
    <dgm:cxn modelId="{E4C48398-7439-47FC-965B-C9D07A592A20}" type="presParOf" srcId="{0390C93A-5E04-3C43-A193-FEAC3E0B88EE}" destId="{F10D9A5A-38D5-C84C-BF34-89D4EDD31CE8}" srcOrd="1" destOrd="0" presId="urn:microsoft.com/office/officeart/2005/8/layout/hierarchy3"/>
    <dgm:cxn modelId="{F0D17CF7-8B4B-499E-B20D-D30D87A66940}" type="presParOf" srcId="{7B3DA18A-7B14-C742-8C51-869358A14CAD}" destId="{BF9FB3F7-8DAD-8846-B109-4658557A057F}" srcOrd="1" destOrd="0" presId="urn:microsoft.com/office/officeart/2005/8/layout/hierarchy3"/>
    <dgm:cxn modelId="{93689B7F-0A48-48CC-B6C3-0BECAB5C9D3C}" type="presParOf" srcId="{BF9FB3F7-8DAD-8846-B109-4658557A057F}" destId="{E32D2D7E-4096-FD40-9D80-EE11084C1A83}" srcOrd="0" destOrd="0" presId="urn:microsoft.com/office/officeart/2005/8/layout/hierarchy3"/>
    <dgm:cxn modelId="{BEEB95AC-891F-422D-BB64-35D11664634C}" type="presParOf" srcId="{BF9FB3F7-8DAD-8846-B109-4658557A057F}" destId="{77FE7FAB-4550-4443-88EF-66D6C8D2A9ED}" srcOrd="1" destOrd="0" presId="urn:microsoft.com/office/officeart/2005/8/layout/hierarchy3"/>
    <dgm:cxn modelId="{AE030750-38A7-445C-841D-D6EEA3337D4E}" type="presParOf" srcId="{91E4FE33-C134-A14D-90DE-7B69ADCD97F1}" destId="{A30DB2D5-E03F-C342-8A1F-0A1867CF2E81}" srcOrd="1" destOrd="0" presId="urn:microsoft.com/office/officeart/2005/8/layout/hierarchy3"/>
    <dgm:cxn modelId="{314F86AE-9995-4B35-B2A3-C9AE6E37C814}" type="presParOf" srcId="{A30DB2D5-E03F-C342-8A1F-0A1867CF2E81}" destId="{E53C5C77-5AFA-644D-BF1B-E36A6E27963E}" srcOrd="0" destOrd="0" presId="urn:microsoft.com/office/officeart/2005/8/layout/hierarchy3"/>
    <dgm:cxn modelId="{1A1E2262-8B44-4EA3-B604-C694B3189071}" type="presParOf" srcId="{E53C5C77-5AFA-644D-BF1B-E36A6E27963E}" destId="{048857E3-1096-6442-AF04-12B5D30D2C53}" srcOrd="0" destOrd="0" presId="urn:microsoft.com/office/officeart/2005/8/layout/hierarchy3"/>
    <dgm:cxn modelId="{1EB994CF-E6CF-453D-B2D3-FE03D68A6215}" type="presParOf" srcId="{E53C5C77-5AFA-644D-BF1B-E36A6E27963E}" destId="{C063CC95-3712-754A-8D4A-861DC6FD66DC}" srcOrd="1" destOrd="0" presId="urn:microsoft.com/office/officeart/2005/8/layout/hierarchy3"/>
    <dgm:cxn modelId="{18349693-FEC2-4585-8899-EEF7A0FFB71E}" type="presParOf" srcId="{A30DB2D5-E03F-C342-8A1F-0A1867CF2E81}" destId="{5D455874-2EF3-A349-8D3E-A0FFE878B4BD}" srcOrd="1" destOrd="0" presId="urn:microsoft.com/office/officeart/2005/8/layout/hierarchy3"/>
    <dgm:cxn modelId="{0A65B12B-DB59-495A-A944-97814CB06AC9}" type="presParOf" srcId="{5D455874-2EF3-A349-8D3E-A0FFE878B4BD}" destId="{D018A09F-8E79-8348-8335-D09F4154CCA4}" srcOrd="0" destOrd="0" presId="urn:microsoft.com/office/officeart/2005/8/layout/hierarchy3"/>
    <dgm:cxn modelId="{0B800BDA-FB49-4C3D-8A40-AFCFD6F8EAE7}" type="presParOf" srcId="{5D455874-2EF3-A349-8D3E-A0FFE878B4BD}" destId="{FEB8D0ED-9830-E94A-81F4-6094924293A7}"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030FF1-2507-9F49-A591-07E6CEF78234}">
      <dsp:nvSpPr>
        <dsp:cNvPr id="0" name=""/>
        <dsp:cNvSpPr/>
      </dsp:nvSpPr>
      <dsp:spPr>
        <a:xfrm>
          <a:off x="1066808" y="304800"/>
          <a:ext cx="1769283" cy="112349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F419C36-6726-324B-979F-AB0836BDCF1F}">
      <dsp:nvSpPr>
        <dsp:cNvPr id="0" name=""/>
        <dsp:cNvSpPr/>
      </dsp:nvSpPr>
      <dsp:spPr>
        <a:xfrm>
          <a:off x="1263395" y="491558"/>
          <a:ext cx="1769283" cy="112349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i="0" kern="1200" dirty="0">
              <a:solidFill>
                <a:schemeClr val="tx1"/>
              </a:solidFill>
            </a:rPr>
            <a:t>Processor</a:t>
          </a:r>
        </a:p>
      </dsp:txBody>
      <dsp:txXfrm>
        <a:off x="1296301" y="524464"/>
        <a:ext cx="1703471" cy="1057683"/>
      </dsp:txXfrm>
    </dsp:sp>
    <dsp:sp modelId="{E9749119-7A06-4840-B0C1-953DEC1D0D5B}">
      <dsp:nvSpPr>
        <dsp:cNvPr id="0" name=""/>
        <dsp:cNvSpPr/>
      </dsp:nvSpPr>
      <dsp:spPr>
        <a:xfrm>
          <a:off x="1219200" y="2514603"/>
          <a:ext cx="1769283" cy="112349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314E1AC-3785-F44A-B4FB-B71FE99B7F60}">
      <dsp:nvSpPr>
        <dsp:cNvPr id="0" name=""/>
        <dsp:cNvSpPr/>
      </dsp:nvSpPr>
      <dsp:spPr>
        <a:xfrm>
          <a:off x="1415787" y="2701361"/>
          <a:ext cx="1769283" cy="112349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i="0" kern="1200" dirty="0">
              <a:solidFill>
                <a:schemeClr val="tx1"/>
              </a:solidFill>
            </a:rPr>
            <a:t>Main Memory</a:t>
          </a:r>
        </a:p>
      </dsp:txBody>
      <dsp:txXfrm>
        <a:off x="1448693" y="2734267"/>
        <a:ext cx="1703471" cy="1057683"/>
      </dsp:txXfrm>
    </dsp:sp>
    <dsp:sp modelId="{14FC8863-8EE5-694D-9DC7-A04C4A3B1E88}">
      <dsp:nvSpPr>
        <dsp:cNvPr id="0" name=""/>
        <dsp:cNvSpPr/>
      </dsp:nvSpPr>
      <dsp:spPr>
        <a:xfrm>
          <a:off x="5257806" y="228605"/>
          <a:ext cx="1769283" cy="112349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2104015-BE93-8649-B182-2B94DB828B9A}">
      <dsp:nvSpPr>
        <dsp:cNvPr id="0" name=""/>
        <dsp:cNvSpPr/>
      </dsp:nvSpPr>
      <dsp:spPr>
        <a:xfrm>
          <a:off x="5454393" y="415363"/>
          <a:ext cx="1769283" cy="112349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b="1" i="0" kern="1200" dirty="0">
              <a:solidFill>
                <a:schemeClr val="tx1"/>
              </a:solidFill>
            </a:rPr>
            <a:t>I/O Modules</a:t>
          </a:r>
        </a:p>
      </dsp:txBody>
      <dsp:txXfrm>
        <a:off x="5487299" y="448269"/>
        <a:ext cx="1703471" cy="1057683"/>
      </dsp:txXfrm>
    </dsp:sp>
    <dsp:sp modelId="{E9069BF9-D401-8E46-967F-B79DD53E6C14}">
      <dsp:nvSpPr>
        <dsp:cNvPr id="0" name=""/>
        <dsp:cNvSpPr/>
      </dsp:nvSpPr>
      <dsp:spPr>
        <a:xfrm>
          <a:off x="5486402" y="2362201"/>
          <a:ext cx="1769283" cy="1123495"/>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52688EA-822B-DD4F-B66D-B56BACAC091A}">
      <dsp:nvSpPr>
        <dsp:cNvPr id="0" name=""/>
        <dsp:cNvSpPr/>
      </dsp:nvSpPr>
      <dsp:spPr>
        <a:xfrm>
          <a:off x="5682989" y="2548959"/>
          <a:ext cx="1769283" cy="112349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NZ" sz="2800" b="1" i="0" kern="1200" dirty="0">
              <a:solidFill>
                <a:schemeClr val="tx1"/>
              </a:solidFill>
            </a:rPr>
            <a:t>System Bus</a:t>
          </a:r>
        </a:p>
      </dsp:txBody>
      <dsp:txXfrm>
        <a:off x="5715895" y="2581865"/>
        <a:ext cx="1703471" cy="10576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0C3BB-810D-554B-B104-8B133CA4EB92}">
      <dsp:nvSpPr>
        <dsp:cNvPr id="0" name=""/>
        <dsp:cNvSpPr/>
      </dsp:nvSpPr>
      <dsp:spPr>
        <a:xfrm>
          <a:off x="4167" y="1207368"/>
          <a:ext cx="3552527" cy="177626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US" sz="2400" kern="1200" dirty="0"/>
            <a:t>Two constraints affect design:</a:t>
          </a:r>
        </a:p>
      </dsp:txBody>
      <dsp:txXfrm>
        <a:off x="56192" y="1259393"/>
        <a:ext cx="3448477" cy="1672213"/>
      </dsp:txXfrm>
    </dsp:sp>
    <dsp:sp modelId="{533F3058-1B00-BE4A-94CB-A60E74871AEF}">
      <dsp:nvSpPr>
        <dsp:cNvPr id="0" name=""/>
        <dsp:cNvSpPr/>
      </dsp:nvSpPr>
      <dsp:spPr>
        <a:xfrm rot="19457599">
          <a:off x="3392209" y="1546679"/>
          <a:ext cx="1749980" cy="76289"/>
        </a:xfrm>
        <a:custGeom>
          <a:avLst/>
          <a:gdLst/>
          <a:ahLst/>
          <a:cxnLst/>
          <a:rect l="0" t="0" r="0" b="0"/>
          <a:pathLst>
            <a:path>
              <a:moveTo>
                <a:pt x="0" y="38144"/>
              </a:moveTo>
              <a:lnTo>
                <a:pt x="1749980" y="38144"/>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4223450" y="1541074"/>
        <a:ext cx="87499" cy="87499"/>
      </dsp:txXfrm>
    </dsp:sp>
    <dsp:sp modelId="{6C1A5724-EEC5-5047-B6F3-8A3992529503}">
      <dsp:nvSpPr>
        <dsp:cNvPr id="0" name=""/>
        <dsp:cNvSpPr/>
      </dsp:nvSpPr>
      <dsp:spPr>
        <a:xfrm>
          <a:off x="4977705" y="186016"/>
          <a:ext cx="3552527" cy="177626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US" sz="2400" kern="1200" dirty="0"/>
            <a:t>when one block is read in, another may have to be replaced</a:t>
          </a:r>
        </a:p>
      </dsp:txBody>
      <dsp:txXfrm>
        <a:off x="5029730" y="238041"/>
        <a:ext cx="3448477" cy="1672213"/>
      </dsp:txXfrm>
    </dsp:sp>
    <dsp:sp modelId="{9C5F3BC6-5B99-9F4B-8BBC-0BBE9F5BB883}">
      <dsp:nvSpPr>
        <dsp:cNvPr id="0" name=""/>
        <dsp:cNvSpPr/>
      </dsp:nvSpPr>
      <dsp:spPr>
        <a:xfrm rot="2142401">
          <a:off x="3392209" y="2568031"/>
          <a:ext cx="1749980" cy="76289"/>
        </a:xfrm>
        <a:custGeom>
          <a:avLst/>
          <a:gdLst/>
          <a:ahLst/>
          <a:cxnLst/>
          <a:rect l="0" t="0" r="0" b="0"/>
          <a:pathLst>
            <a:path>
              <a:moveTo>
                <a:pt x="0" y="38144"/>
              </a:moveTo>
              <a:lnTo>
                <a:pt x="1749980" y="38144"/>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4223450" y="2562426"/>
        <a:ext cx="87499" cy="87499"/>
      </dsp:txXfrm>
    </dsp:sp>
    <dsp:sp modelId="{3E6C60F3-BE1E-8045-99EE-70301BF0D992}">
      <dsp:nvSpPr>
        <dsp:cNvPr id="0" name=""/>
        <dsp:cNvSpPr/>
      </dsp:nvSpPr>
      <dsp:spPr>
        <a:xfrm>
          <a:off x="4977705" y="2228719"/>
          <a:ext cx="3552527" cy="177626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en-US" sz="2400" kern="1200" dirty="0"/>
            <a:t>the more flexible the mapping function, the more complex is the circuitry required to search the cache </a:t>
          </a:r>
        </a:p>
      </dsp:txBody>
      <dsp:txXfrm>
        <a:off x="5029730" y="2280744"/>
        <a:ext cx="3448477" cy="167221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B4CDDF-D6CD-5B4D-9222-7B541575C81C}">
      <dsp:nvSpPr>
        <dsp:cNvPr id="0" name=""/>
        <dsp:cNvSpPr/>
      </dsp:nvSpPr>
      <dsp:spPr>
        <a:xfrm>
          <a:off x="0" y="1244795"/>
          <a:ext cx="8382000" cy="2968875"/>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50536" tIns="1353820" rIns="650536" bIns="163576"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a:t>can occur every time the block is updated</a:t>
          </a:r>
        </a:p>
        <a:p>
          <a:pPr marL="228600" lvl="1" indent="-228600" algn="l" defTabSz="1111250" rtl="0">
            <a:lnSpc>
              <a:spcPct val="90000"/>
            </a:lnSpc>
            <a:spcBef>
              <a:spcPct val="0"/>
            </a:spcBef>
            <a:spcAft>
              <a:spcPct val="15000"/>
            </a:spcAft>
            <a:buChar char="•"/>
          </a:pPr>
          <a:r>
            <a:rPr lang="en-US" sz="2500" kern="1200" dirty="0"/>
            <a:t>can occur when the block is replaced</a:t>
          </a:r>
        </a:p>
        <a:p>
          <a:pPr marL="457200" lvl="2" indent="-228600" algn="l" defTabSz="1022350" rtl="0">
            <a:lnSpc>
              <a:spcPct val="90000"/>
            </a:lnSpc>
            <a:spcBef>
              <a:spcPct val="0"/>
            </a:spcBef>
            <a:spcAft>
              <a:spcPct val="15000"/>
            </a:spcAft>
            <a:buChar char="•"/>
          </a:pPr>
          <a:r>
            <a:rPr lang="en-US" sz="2300" kern="1200" dirty="0"/>
            <a:t>minimizes write operations</a:t>
          </a:r>
        </a:p>
        <a:p>
          <a:pPr marL="457200" lvl="2" indent="-228600" algn="l" defTabSz="1022350" rtl="0">
            <a:lnSpc>
              <a:spcPct val="90000"/>
            </a:lnSpc>
            <a:spcBef>
              <a:spcPct val="0"/>
            </a:spcBef>
            <a:spcAft>
              <a:spcPct val="15000"/>
            </a:spcAft>
            <a:buChar char="•"/>
          </a:pPr>
          <a:r>
            <a:rPr lang="en-US" sz="2300" kern="1200" dirty="0"/>
            <a:t>leaves main memory in an obsolete state</a:t>
          </a:r>
        </a:p>
      </dsp:txBody>
      <dsp:txXfrm>
        <a:off x="0" y="1244795"/>
        <a:ext cx="8382000" cy="2968875"/>
      </dsp:txXfrm>
    </dsp:sp>
    <dsp:sp modelId="{0EE621EE-7ADD-E344-84F4-86EEE9B48B86}">
      <dsp:nvSpPr>
        <dsp:cNvPr id="0" name=""/>
        <dsp:cNvSpPr/>
      </dsp:nvSpPr>
      <dsp:spPr>
        <a:xfrm>
          <a:off x="228598" y="1016199"/>
          <a:ext cx="7231335" cy="1312497"/>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1774" tIns="0" rIns="221774" bIns="0" numCol="1" spcCol="1270" anchor="ctr" anchorCtr="0">
          <a:noAutofit/>
        </a:bodyPr>
        <a:lstStyle/>
        <a:p>
          <a:pPr marL="0" lvl="0" indent="0" algn="l" defTabSz="1066800" rtl="0">
            <a:lnSpc>
              <a:spcPct val="90000"/>
            </a:lnSpc>
            <a:spcBef>
              <a:spcPct val="0"/>
            </a:spcBef>
            <a:spcAft>
              <a:spcPct val="35000"/>
            </a:spcAft>
            <a:buNone/>
          </a:pPr>
          <a:r>
            <a:rPr lang="en-US" sz="2400" kern="1200" dirty="0"/>
            <a:t>Dictates when the memory write operation takes place</a:t>
          </a:r>
        </a:p>
      </dsp:txBody>
      <dsp:txXfrm>
        <a:off x="292669" y="1080270"/>
        <a:ext cx="7103193" cy="118435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965CA-124C-5841-A1D7-8FE02BBA98D1}">
      <dsp:nvSpPr>
        <dsp:cNvPr id="0" name=""/>
        <dsp:cNvSpPr/>
      </dsp:nvSpPr>
      <dsp:spPr>
        <a:xfrm>
          <a:off x="0" y="0"/>
          <a:ext cx="7848600" cy="2895600"/>
        </a:xfrm>
        <a:prstGeom prst="roundRect">
          <a:avLst>
            <a:gd name="adj" fmla="val 85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787631" numCol="1" spcCol="1270" anchor="t" anchorCtr="0">
          <a:noAutofit/>
        </a:bodyPr>
        <a:lstStyle/>
        <a:p>
          <a:pPr marL="0" lvl="0" indent="0" algn="l" defTabSz="1244600" rtl="0">
            <a:lnSpc>
              <a:spcPct val="90000"/>
            </a:lnSpc>
            <a:spcBef>
              <a:spcPct val="0"/>
            </a:spcBef>
            <a:spcAft>
              <a:spcPct val="35000"/>
            </a:spcAft>
            <a:buNone/>
          </a:pPr>
          <a:r>
            <a:rPr lang="en-US" sz="2800" kern="1200" dirty="0"/>
            <a:t>Three techniques are possible for I/O operations:</a:t>
          </a:r>
        </a:p>
      </dsp:txBody>
      <dsp:txXfrm>
        <a:off x="72088" y="72088"/>
        <a:ext cx="7704424" cy="2751424"/>
      </dsp:txXfrm>
    </dsp:sp>
    <dsp:sp modelId="{32606DC8-654F-EF46-B4B5-5C3B0D266A42}">
      <dsp:nvSpPr>
        <dsp:cNvPr id="0" name=""/>
        <dsp:cNvSpPr/>
      </dsp:nvSpPr>
      <dsp:spPr>
        <a:xfrm>
          <a:off x="196215" y="1219203"/>
          <a:ext cx="2263105" cy="1470653"/>
        </a:xfrm>
        <a:prstGeom prst="roundRect">
          <a:avLst>
            <a:gd name="adj" fmla="val 105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dirty="0"/>
            <a:t>Programmed I/O</a:t>
          </a:r>
        </a:p>
      </dsp:txBody>
      <dsp:txXfrm>
        <a:off x="241443" y="1264431"/>
        <a:ext cx="2172649" cy="1380197"/>
      </dsp:txXfrm>
    </dsp:sp>
    <dsp:sp modelId="{33A2B240-3BDD-4F42-B776-19B257CDA092}">
      <dsp:nvSpPr>
        <dsp:cNvPr id="0" name=""/>
        <dsp:cNvSpPr/>
      </dsp:nvSpPr>
      <dsp:spPr>
        <a:xfrm>
          <a:off x="2500652" y="1219203"/>
          <a:ext cx="2431133" cy="1470653"/>
        </a:xfrm>
        <a:prstGeom prst="roundRect">
          <a:avLst>
            <a:gd name="adj" fmla="val 105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dirty="0"/>
            <a:t>Interrupt-Driven I/O</a:t>
          </a:r>
        </a:p>
      </dsp:txBody>
      <dsp:txXfrm>
        <a:off x="2545880" y="1264431"/>
        <a:ext cx="2340677" cy="1380197"/>
      </dsp:txXfrm>
    </dsp:sp>
    <dsp:sp modelId="{0466B519-BD67-E64C-A017-BFF8956BF7B9}">
      <dsp:nvSpPr>
        <dsp:cNvPr id="0" name=""/>
        <dsp:cNvSpPr/>
      </dsp:nvSpPr>
      <dsp:spPr>
        <a:xfrm>
          <a:off x="4973117" y="1219203"/>
          <a:ext cx="2673791" cy="1470653"/>
        </a:xfrm>
        <a:prstGeom prst="roundRect">
          <a:avLst>
            <a:gd name="adj" fmla="val 105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NZ" sz="2600" kern="1200" dirty="0"/>
            <a:t>Direct Memory Access (DMA)</a:t>
          </a:r>
        </a:p>
      </dsp:txBody>
      <dsp:txXfrm>
        <a:off x="5018345" y="1264431"/>
        <a:ext cx="2583335" cy="138019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E0227D-6B09-8B4F-AABA-B17EFB065008}">
      <dsp:nvSpPr>
        <dsp:cNvPr id="0" name=""/>
        <dsp:cNvSpPr/>
      </dsp:nvSpPr>
      <dsp:spPr>
        <a:xfrm>
          <a:off x="0" y="1371599"/>
          <a:ext cx="8610600" cy="1828800"/>
        </a:xfrm>
        <a:prstGeom prst="notchedRightArrow">
          <a:avLst/>
        </a:prstGeom>
        <a:solidFill>
          <a:srgbClr val="A4740A"/>
        </a:solidFill>
        <a:ln>
          <a:noFill/>
        </a:ln>
        <a:effectLst/>
      </dsp:spPr>
      <dsp:style>
        <a:lnRef idx="0">
          <a:scrgbClr r="0" g="0" b="0"/>
        </a:lnRef>
        <a:fillRef idx="1">
          <a:scrgbClr r="0" g="0" b="0"/>
        </a:fillRef>
        <a:effectRef idx="2">
          <a:scrgbClr r="0" g="0" b="0"/>
        </a:effectRef>
        <a:fontRef idx="minor"/>
      </dsp:style>
    </dsp:sp>
    <dsp:sp modelId="{D955B9FD-6178-B54D-A30E-A9A63325AAE2}">
      <dsp:nvSpPr>
        <dsp:cNvPr id="0" name=""/>
        <dsp:cNvSpPr/>
      </dsp:nvSpPr>
      <dsp:spPr>
        <a:xfrm>
          <a:off x="1623" y="0"/>
          <a:ext cx="1481418"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rtl="0">
            <a:lnSpc>
              <a:spcPct val="90000"/>
            </a:lnSpc>
            <a:spcBef>
              <a:spcPct val="0"/>
            </a:spcBef>
            <a:spcAft>
              <a:spcPct val="35000"/>
            </a:spcAft>
            <a:buNone/>
          </a:pPr>
          <a:r>
            <a:rPr lang="en-US" sz="1600" kern="1200" dirty="0"/>
            <a:t>Processor issues an I/O command to a module and then goes on to do some other useful work</a:t>
          </a:r>
        </a:p>
      </dsp:txBody>
      <dsp:txXfrm>
        <a:off x="1623" y="0"/>
        <a:ext cx="1481418" cy="1828800"/>
      </dsp:txXfrm>
    </dsp:sp>
    <dsp:sp modelId="{2351F15B-9FB1-1547-B73C-BBE34FD7E7E7}">
      <dsp:nvSpPr>
        <dsp:cNvPr id="0" name=""/>
        <dsp:cNvSpPr/>
      </dsp:nvSpPr>
      <dsp:spPr>
        <a:xfrm>
          <a:off x="513732" y="2057400"/>
          <a:ext cx="457200" cy="45720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C128C76-A1F9-894B-8511-9BE2FC724C06}">
      <dsp:nvSpPr>
        <dsp:cNvPr id="0" name=""/>
        <dsp:cNvSpPr/>
      </dsp:nvSpPr>
      <dsp:spPr>
        <a:xfrm>
          <a:off x="1557113" y="2743199"/>
          <a:ext cx="2134516"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rtl="0">
            <a:lnSpc>
              <a:spcPct val="90000"/>
            </a:lnSpc>
            <a:spcBef>
              <a:spcPct val="0"/>
            </a:spcBef>
            <a:spcAft>
              <a:spcPct val="35000"/>
            </a:spcAft>
            <a:buNone/>
          </a:pPr>
          <a:r>
            <a:rPr lang="en-US" sz="1600" kern="1200" dirty="0"/>
            <a:t>The I/O module will then interrupt the processor to request service when it is ready to exchange data with the processor</a:t>
          </a:r>
        </a:p>
      </dsp:txBody>
      <dsp:txXfrm>
        <a:off x="1557113" y="2743199"/>
        <a:ext cx="2134516" cy="1828800"/>
      </dsp:txXfrm>
    </dsp:sp>
    <dsp:sp modelId="{75F0CC56-C73E-D643-A82F-2E9DEC9EE171}">
      <dsp:nvSpPr>
        <dsp:cNvPr id="0" name=""/>
        <dsp:cNvSpPr/>
      </dsp:nvSpPr>
      <dsp:spPr>
        <a:xfrm>
          <a:off x="2395771" y="2057400"/>
          <a:ext cx="457200" cy="45720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32F3586-5621-1748-B3C6-38FFD512AABB}">
      <dsp:nvSpPr>
        <dsp:cNvPr id="0" name=""/>
        <dsp:cNvSpPr/>
      </dsp:nvSpPr>
      <dsp:spPr>
        <a:xfrm>
          <a:off x="3765700" y="0"/>
          <a:ext cx="1635293"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marL="0" lvl="0" indent="0" algn="ctr" defTabSz="711200" rtl="0">
            <a:lnSpc>
              <a:spcPct val="90000"/>
            </a:lnSpc>
            <a:spcBef>
              <a:spcPct val="0"/>
            </a:spcBef>
            <a:spcAft>
              <a:spcPct val="35000"/>
            </a:spcAft>
            <a:buNone/>
          </a:pPr>
          <a:r>
            <a:rPr lang="en-NZ" sz="1600" kern="1200" dirty="0"/>
            <a:t>The processor executes the data transfer and then resumes its former processing</a:t>
          </a:r>
        </a:p>
      </dsp:txBody>
      <dsp:txXfrm>
        <a:off x="3765700" y="0"/>
        <a:ext cx="1635293" cy="1828800"/>
      </dsp:txXfrm>
    </dsp:sp>
    <dsp:sp modelId="{F68CDA0D-9016-434B-B8D3-7DF0FD7E4CBA}">
      <dsp:nvSpPr>
        <dsp:cNvPr id="0" name=""/>
        <dsp:cNvSpPr/>
      </dsp:nvSpPr>
      <dsp:spPr>
        <a:xfrm>
          <a:off x="4354747" y="2057400"/>
          <a:ext cx="457200" cy="45720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6038B5B-54B4-FB46-B66D-2705D9B45E43}">
      <dsp:nvSpPr>
        <dsp:cNvPr id="0" name=""/>
        <dsp:cNvSpPr/>
      </dsp:nvSpPr>
      <dsp:spPr>
        <a:xfrm>
          <a:off x="5475064" y="2743199"/>
          <a:ext cx="2272851" cy="182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ctr" defTabSz="711200" rtl="0">
            <a:lnSpc>
              <a:spcPct val="90000"/>
            </a:lnSpc>
            <a:spcBef>
              <a:spcPct val="0"/>
            </a:spcBef>
            <a:spcAft>
              <a:spcPct val="35000"/>
            </a:spcAft>
            <a:buNone/>
          </a:pPr>
          <a:r>
            <a:rPr lang="en-NZ" sz="1600" kern="1200" dirty="0"/>
            <a:t>More efficient than Programmed I/O but still requires active intervention of the processor to transfer data between memory and an I/O module</a:t>
          </a:r>
        </a:p>
      </dsp:txBody>
      <dsp:txXfrm>
        <a:off x="5475064" y="2743199"/>
        <a:ext cx="2272851" cy="1828800"/>
      </dsp:txXfrm>
    </dsp:sp>
    <dsp:sp modelId="{6D6C04DB-180D-B94C-B89C-1A29077FA773}">
      <dsp:nvSpPr>
        <dsp:cNvPr id="0" name=""/>
        <dsp:cNvSpPr/>
      </dsp:nvSpPr>
      <dsp:spPr>
        <a:xfrm>
          <a:off x="6382890" y="2057400"/>
          <a:ext cx="457200" cy="45720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F374D4-E010-1448-9581-DAC9505B7743}">
      <dsp:nvSpPr>
        <dsp:cNvPr id="0" name=""/>
        <dsp:cNvSpPr/>
      </dsp:nvSpPr>
      <dsp:spPr>
        <a:xfrm>
          <a:off x="0" y="44415"/>
          <a:ext cx="8077200" cy="903929"/>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rtl="0">
            <a:lnSpc>
              <a:spcPct val="90000"/>
            </a:lnSpc>
            <a:spcBef>
              <a:spcPct val="0"/>
            </a:spcBef>
            <a:spcAft>
              <a:spcPct val="35000"/>
            </a:spcAft>
            <a:buNone/>
          </a:pPr>
          <a:r>
            <a:rPr lang="en-US" sz="2600" kern="1200" dirty="0"/>
            <a:t>When the processor wishes to read or write data it issues a command to the DMA module containing:</a:t>
          </a:r>
        </a:p>
      </dsp:txBody>
      <dsp:txXfrm>
        <a:off x="0" y="44415"/>
        <a:ext cx="8077200" cy="903929"/>
      </dsp:txXfrm>
    </dsp:sp>
    <dsp:sp modelId="{755BED14-B317-D644-AE61-61E59E10D292}">
      <dsp:nvSpPr>
        <dsp:cNvPr id="0" name=""/>
        <dsp:cNvSpPr/>
      </dsp:nvSpPr>
      <dsp:spPr>
        <a:xfrm>
          <a:off x="0" y="948344"/>
          <a:ext cx="8077200" cy="2283840"/>
        </a:xfrm>
        <a:prstGeom prst="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rtl="0">
            <a:lnSpc>
              <a:spcPct val="90000"/>
            </a:lnSpc>
            <a:spcBef>
              <a:spcPct val="0"/>
            </a:spcBef>
            <a:spcAft>
              <a:spcPct val="15000"/>
            </a:spcAft>
            <a:buChar char="•"/>
          </a:pPr>
          <a:r>
            <a:rPr lang="en-US" sz="2600" kern="1200" dirty="0"/>
            <a:t>whether a read or write is requested </a:t>
          </a:r>
        </a:p>
        <a:p>
          <a:pPr marL="228600" lvl="1" indent="-228600" algn="l" defTabSz="1155700" rtl="0">
            <a:lnSpc>
              <a:spcPct val="90000"/>
            </a:lnSpc>
            <a:spcBef>
              <a:spcPct val="0"/>
            </a:spcBef>
            <a:spcAft>
              <a:spcPct val="15000"/>
            </a:spcAft>
            <a:buChar char="•"/>
          </a:pPr>
          <a:r>
            <a:rPr lang="en-US" sz="2600" kern="1200" dirty="0"/>
            <a:t>the address of the I/O device involved</a:t>
          </a:r>
        </a:p>
        <a:p>
          <a:pPr marL="228600" lvl="1" indent="-228600" algn="l" defTabSz="1155700" rtl="0">
            <a:lnSpc>
              <a:spcPct val="90000"/>
            </a:lnSpc>
            <a:spcBef>
              <a:spcPct val="0"/>
            </a:spcBef>
            <a:spcAft>
              <a:spcPct val="15000"/>
            </a:spcAft>
            <a:buChar char="•"/>
          </a:pPr>
          <a:r>
            <a:rPr lang="en-US" sz="2600" kern="1200" dirty="0"/>
            <a:t>the starting location in memory to read/write</a:t>
          </a:r>
        </a:p>
        <a:p>
          <a:pPr marL="228600" lvl="1" indent="-228600" algn="l" defTabSz="1155700" rtl="0">
            <a:lnSpc>
              <a:spcPct val="90000"/>
            </a:lnSpc>
            <a:spcBef>
              <a:spcPct val="0"/>
            </a:spcBef>
            <a:spcAft>
              <a:spcPct val="15000"/>
            </a:spcAft>
            <a:buChar char="•"/>
          </a:pPr>
          <a:r>
            <a:rPr lang="en-US" sz="2600" kern="1200" dirty="0"/>
            <a:t>the number of words to be read/written</a:t>
          </a:r>
        </a:p>
        <a:p>
          <a:pPr marL="228600" lvl="1" indent="-228600" algn="l" defTabSz="1155700" rtl="0">
            <a:lnSpc>
              <a:spcPct val="90000"/>
            </a:lnSpc>
            <a:spcBef>
              <a:spcPct val="0"/>
            </a:spcBef>
            <a:spcAft>
              <a:spcPct val="15000"/>
            </a:spcAft>
            <a:buChar char="•"/>
          </a:pPr>
          <a:endParaRPr lang="en-NZ" sz="2600" kern="1200" dirty="0"/>
        </a:p>
      </dsp:txBody>
      <dsp:txXfrm>
        <a:off x="0" y="948344"/>
        <a:ext cx="8077200" cy="228384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56A5F-5C81-8041-AF06-2D774109E205}">
      <dsp:nvSpPr>
        <dsp:cNvPr id="0" name=""/>
        <dsp:cNvSpPr/>
      </dsp:nvSpPr>
      <dsp:spPr>
        <a:xfrm rot="5400000">
          <a:off x="125758" y="1481961"/>
          <a:ext cx="2312212" cy="279034"/>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F0A6739-89F1-9D49-9BCE-093F07891350}">
      <dsp:nvSpPr>
        <dsp:cNvPr id="0" name=""/>
        <dsp:cNvSpPr/>
      </dsp:nvSpPr>
      <dsp:spPr>
        <a:xfrm>
          <a:off x="655248" y="2738"/>
          <a:ext cx="3100387" cy="1860232"/>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kern="1200" dirty="0"/>
            <a:t>Performance</a:t>
          </a:r>
        </a:p>
        <a:p>
          <a:pPr marL="171450" lvl="1" indent="-171450" algn="l" defTabSz="800100" rtl="0">
            <a:lnSpc>
              <a:spcPct val="90000"/>
            </a:lnSpc>
            <a:spcBef>
              <a:spcPct val="0"/>
            </a:spcBef>
            <a:spcAft>
              <a:spcPct val="15000"/>
            </a:spcAft>
            <a:buChar char="•"/>
          </a:pPr>
          <a:r>
            <a:rPr lang="en-US" sz="1800" kern="1200" dirty="0"/>
            <a:t>a system with multiple processors will yield greater performance if work can be done in parallel</a:t>
          </a:r>
        </a:p>
      </dsp:txBody>
      <dsp:txXfrm>
        <a:off x="709732" y="57222"/>
        <a:ext cx="2991419" cy="1751264"/>
      </dsp:txXfrm>
    </dsp:sp>
    <dsp:sp modelId="{2BE430A8-E5F4-514B-9379-D42B6BB62557}">
      <dsp:nvSpPr>
        <dsp:cNvPr id="0" name=""/>
        <dsp:cNvSpPr/>
      </dsp:nvSpPr>
      <dsp:spPr>
        <a:xfrm>
          <a:off x="1288404" y="2644606"/>
          <a:ext cx="4110437" cy="279034"/>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085D1BB-EE4A-EF41-8C95-AA24FBC9B667}">
      <dsp:nvSpPr>
        <dsp:cNvPr id="0" name=""/>
        <dsp:cNvSpPr/>
      </dsp:nvSpPr>
      <dsp:spPr>
        <a:xfrm>
          <a:off x="655248" y="2328029"/>
          <a:ext cx="3100387" cy="1860232"/>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kern="1200" dirty="0"/>
            <a:t>Availability</a:t>
          </a:r>
        </a:p>
        <a:p>
          <a:pPr marL="171450" lvl="1" indent="-171450" algn="l" defTabSz="800100" rtl="0">
            <a:lnSpc>
              <a:spcPct val="90000"/>
            </a:lnSpc>
            <a:spcBef>
              <a:spcPct val="0"/>
            </a:spcBef>
            <a:spcAft>
              <a:spcPct val="15000"/>
            </a:spcAft>
            <a:buChar char="•"/>
          </a:pPr>
          <a:r>
            <a:rPr lang="en-US" sz="1800" kern="1200" dirty="0"/>
            <a:t>the failure of a single processor does not halt the machine</a:t>
          </a:r>
        </a:p>
      </dsp:txBody>
      <dsp:txXfrm>
        <a:off x="709732" y="2382513"/>
        <a:ext cx="2991419" cy="1751264"/>
      </dsp:txXfrm>
    </dsp:sp>
    <dsp:sp modelId="{E21EC75D-96AD-7C4A-8699-BE859CB688BE}">
      <dsp:nvSpPr>
        <dsp:cNvPr id="0" name=""/>
        <dsp:cNvSpPr/>
      </dsp:nvSpPr>
      <dsp:spPr>
        <a:xfrm rot="16200000">
          <a:off x="4249274" y="1481961"/>
          <a:ext cx="2312212" cy="279034"/>
        </a:xfrm>
        <a:prstGeom prst="rect">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EEA4761-437E-2447-AEF1-80F6AEAAE1CD}">
      <dsp:nvSpPr>
        <dsp:cNvPr id="0" name=""/>
        <dsp:cNvSpPr/>
      </dsp:nvSpPr>
      <dsp:spPr>
        <a:xfrm>
          <a:off x="4778763" y="2328029"/>
          <a:ext cx="3100387" cy="1860232"/>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kern="1200" dirty="0"/>
            <a:t>Incremental Growth</a:t>
          </a:r>
        </a:p>
        <a:p>
          <a:pPr marL="171450" lvl="1" indent="-171450" algn="l" defTabSz="800100" rtl="0">
            <a:lnSpc>
              <a:spcPct val="90000"/>
            </a:lnSpc>
            <a:spcBef>
              <a:spcPct val="0"/>
            </a:spcBef>
            <a:spcAft>
              <a:spcPct val="15000"/>
            </a:spcAft>
            <a:buChar char="•"/>
          </a:pPr>
          <a:r>
            <a:rPr lang="en-US" sz="1800" kern="1200" dirty="0"/>
            <a:t>an additional processor can be added to enhance performance</a:t>
          </a:r>
        </a:p>
      </dsp:txBody>
      <dsp:txXfrm>
        <a:off x="4833247" y="2382513"/>
        <a:ext cx="2991419" cy="1751264"/>
      </dsp:txXfrm>
    </dsp:sp>
    <dsp:sp modelId="{90AC56CC-20EA-BC4D-9739-42C5F93BB9B9}">
      <dsp:nvSpPr>
        <dsp:cNvPr id="0" name=""/>
        <dsp:cNvSpPr/>
      </dsp:nvSpPr>
      <dsp:spPr>
        <a:xfrm>
          <a:off x="4778763" y="2738"/>
          <a:ext cx="3100387" cy="1860232"/>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rtl="0">
            <a:lnSpc>
              <a:spcPct val="90000"/>
            </a:lnSpc>
            <a:spcBef>
              <a:spcPct val="0"/>
            </a:spcBef>
            <a:spcAft>
              <a:spcPct val="35000"/>
            </a:spcAft>
            <a:buNone/>
          </a:pPr>
          <a:r>
            <a:rPr lang="en-US" sz="2300" kern="1200" dirty="0"/>
            <a:t>Scaling</a:t>
          </a:r>
        </a:p>
        <a:p>
          <a:pPr marL="171450" lvl="1" indent="-171450" algn="l" defTabSz="800100" rtl="0">
            <a:lnSpc>
              <a:spcPct val="90000"/>
            </a:lnSpc>
            <a:spcBef>
              <a:spcPct val="0"/>
            </a:spcBef>
            <a:spcAft>
              <a:spcPct val="15000"/>
            </a:spcAft>
            <a:buChar char="•"/>
          </a:pPr>
          <a:r>
            <a:rPr lang="en-US" sz="1800" kern="1200" dirty="0"/>
            <a:t>vendors can offer a range of products with different price and performance characteristics</a:t>
          </a:r>
        </a:p>
      </dsp:txBody>
      <dsp:txXfrm>
        <a:off x="4833247" y="57222"/>
        <a:ext cx="2991419" cy="17512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477D8-87FB-CB46-800C-AF5BE18708CF}">
      <dsp:nvSpPr>
        <dsp:cNvPr id="0" name=""/>
        <dsp:cNvSpPr/>
      </dsp:nvSpPr>
      <dsp:spPr>
        <a:xfrm>
          <a:off x="380996" y="0"/>
          <a:ext cx="3337917" cy="20027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chemeClr val="tx1"/>
              </a:solidFill>
            </a:rPr>
            <a:t>Controls the operation of the computer</a:t>
          </a:r>
        </a:p>
      </dsp:txBody>
      <dsp:txXfrm>
        <a:off x="380996" y="0"/>
        <a:ext cx="3337917" cy="2002750"/>
      </dsp:txXfrm>
    </dsp:sp>
    <dsp:sp modelId="{FB16DC6B-9AEC-7E4A-825E-4890CE4FF49B}">
      <dsp:nvSpPr>
        <dsp:cNvPr id="0" name=""/>
        <dsp:cNvSpPr/>
      </dsp:nvSpPr>
      <dsp:spPr>
        <a:xfrm>
          <a:off x="4800599" y="0"/>
          <a:ext cx="3337917" cy="20027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chemeClr val="tx1"/>
              </a:solidFill>
            </a:rPr>
            <a:t>Performs the data processing functions</a:t>
          </a:r>
        </a:p>
      </dsp:txBody>
      <dsp:txXfrm>
        <a:off x="4800599" y="0"/>
        <a:ext cx="3337917" cy="2002750"/>
      </dsp:txXfrm>
    </dsp:sp>
    <dsp:sp modelId="{C1868225-F9F8-5B4B-8DA1-9E5EAF33AFC1}">
      <dsp:nvSpPr>
        <dsp:cNvPr id="0" name=""/>
        <dsp:cNvSpPr/>
      </dsp:nvSpPr>
      <dsp:spPr>
        <a:xfrm>
          <a:off x="2971787" y="2286003"/>
          <a:ext cx="3337917" cy="200275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dirty="0">
              <a:solidFill>
                <a:schemeClr val="tx1"/>
              </a:solidFill>
            </a:rPr>
            <a:t>Referred to as the </a:t>
          </a:r>
          <a:r>
            <a:rPr lang="en-US" sz="3300" i="1" kern="1200" dirty="0">
              <a:solidFill>
                <a:schemeClr val="tx1"/>
              </a:solidFill>
            </a:rPr>
            <a:t>Central Processing Unit </a:t>
          </a:r>
          <a:r>
            <a:rPr lang="en-US" sz="3300" kern="1200" dirty="0">
              <a:solidFill>
                <a:schemeClr val="tx1"/>
              </a:solidFill>
            </a:rPr>
            <a:t>(CPU)</a:t>
          </a:r>
        </a:p>
      </dsp:txBody>
      <dsp:txXfrm>
        <a:off x="2971787" y="2286003"/>
        <a:ext cx="3337917" cy="20027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063C7-04B4-6B47-9C23-C6F87DF56C95}">
      <dsp:nvSpPr>
        <dsp:cNvPr id="0" name=""/>
        <dsp:cNvSpPr/>
      </dsp:nvSpPr>
      <dsp:spPr>
        <a:xfrm>
          <a:off x="1318260" y="149629"/>
          <a:ext cx="3095742" cy="3815540"/>
        </a:xfrm>
        <a:prstGeom prst="roundRect">
          <a:avLst>
            <a:gd name="adj" fmla="val 10000"/>
          </a:avLst>
        </a:prstGeom>
        <a:solidFill>
          <a:schemeClr val="bg1"/>
        </a:solidFill>
        <a:ln>
          <a:solidFill>
            <a:schemeClr val="accent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rtl="0">
            <a:lnSpc>
              <a:spcPct val="90000"/>
            </a:lnSpc>
            <a:spcBef>
              <a:spcPct val="0"/>
            </a:spcBef>
            <a:spcAft>
              <a:spcPct val="35000"/>
            </a:spcAft>
            <a:buNone/>
          </a:pPr>
          <a:r>
            <a:rPr lang="en-US" sz="3200" kern="1200" dirty="0">
              <a:solidFill>
                <a:schemeClr val="tx1"/>
              </a:solidFill>
            </a:rPr>
            <a:t>Moves data between the computer and  external environments such as:</a:t>
          </a:r>
        </a:p>
      </dsp:txBody>
      <dsp:txXfrm>
        <a:off x="1408931" y="240300"/>
        <a:ext cx="2914400" cy="3634198"/>
      </dsp:txXfrm>
    </dsp:sp>
    <dsp:sp modelId="{9F422072-8793-3945-A574-9BEF2CA9AF69}">
      <dsp:nvSpPr>
        <dsp:cNvPr id="0" name=""/>
        <dsp:cNvSpPr/>
      </dsp:nvSpPr>
      <dsp:spPr>
        <a:xfrm rot="17886966">
          <a:off x="3984008" y="1312876"/>
          <a:ext cx="1626489" cy="54492"/>
        </a:xfrm>
        <a:custGeom>
          <a:avLst/>
          <a:gdLst/>
          <a:ahLst/>
          <a:cxnLst/>
          <a:rect l="0" t="0" r="0" b="0"/>
          <a:pathLst>
            <a:path>
              <a:moveTo>
                <a:pt x="0" y="27246"/>
              </a:moveTo>
              <a:lnTo>
                <a:pt x="1626489" y="2724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4756590" y="1299460"/>
        <a:ext cx="81324" cy="81324"/>
      </dsp:txXfrm>
    </dsp:sp>
    <dsp:sp modelId="{27072FB2-AA70-0B42-8209-40CD36EC0342}">
      <dsp:nvSpPr>
        <dsp:cNvPr id="0" name=""/>
        <dsp:cNvSpPr/>
      </dsp:nvSpPr>
      <dsp:spPr>
        <a:xfrm>
          <a:off x="5180502" y="0"/>
          <a:ext cx="2491382" cy="1245691"/>
        </a:xfrm>
        <a:prstGeom prst="roundRect">
          <a:avLst>
            <a:gd name="adj" fmla="val 10000"/>
          </a:avLst>
        </a:prstGeom>
        <a:solidFill>
          <a:schemeClr val="bg1"/>
        </a:solidFill>
        <a:ln>
          <a:solidFill>
            <a:schemeClr val="accent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en-US" sz="2800" kern="1200" dirty="0">
              <a:solidFill>
                <a:schemeClr val="tx1"/>
              </a:solidFill>
            </a:rPr>
            <a:t>storage (e.g. hard drive)</a:t>
          </a:r>
        </a:p>
      </dsp:txBody>
      <dsp:txXfrm>
        <a:off x="5216987" y="36485"/>
        <a:ext cx="2418412" cy="1172721"/>
      </dsp:txXfrm>
    </dsp:sp>
    <dsp:sp modelId="{6B6E02F7-EF8A-014D-B232-4B4AF36796C0}">
      <dsp:nvSpPr>
        <dsp:cNvPr id="0" name=""/>
        <dsp:cNvSpPr/>
      </dsp:nvSpPr>
      <dsp:spPr>
        <a:xfrm>
          <a:off x="4414003" y="2030153"/>
          <a:ext cx="996553" cy="54492"/>
        </a:xfrm>
        <a:custGeom>
          <a:avLst/>
          <a:gdLst/>
          <a:ahLst/>
          <a:cxnLst/>
          <a:rect l="0" t="0" r="0" b="0"/>
          <a:pathLst>
            <a:path>
              <a:moveTo>
                <a:pt x="0" y="27246"/>
              </a:moveTo>
              <a:lnTo>
                <a:pt x="996553" y="2724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4887365" y="2032486"/>
        <a:ext cx="49827" cy="49827"/>
      </dsp:txXfrm>
    </dsp:sp>
    <dsp:sp modelId="{0A4B2E8D-11E8-0B43-B8E6-B0FC31F8806C}">
      <dsp:nvSpPr>
        <dsp:cNvPr id="0" name=""/>
        <dsp:cNvSpPr/>
      </dsp:nvSpPr>
      <dsp:spPr>
        <a:xfrm>
          <a:off x="5410556" y="1434554"/>
          <a:ext cx="2491382" cy="1245691"/>
        </a:xfrm>
        <a:prstGeom prst="roundRect">
          <a:avLst>
            <a:gd name="adj" fmla="val 10000"/>
          </a:avLst>
        </a:prstGeom>
        <a:solidFill>
          <a:schemeClr val="bg1"/>
        </a:solidFill>
        <a:ln>
          <a:solidFill>
            <a:schemeClr val="accent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en-US" sz="2800" kern="1200" dirty="0">
              <a:solidFill>
                <a:schemeClr val="tx1"/>
              </a:solidFill>
            </a:rPr>
            <a:t>communications equipment</a:t>
          </a:r>
        </a:p>
      </dsp:txBody>
      <dsp:txXfrm>
        <a:off x="5447041" y="1471039"/>
        <a:ext cx="2418412" cy="1172721"/>
      </dsp:txXfrm>
    </dsp:sp>
    <dsp:sp modelId="{6BEF47CA-0CBD-2B44-96A6-C027A82559FD}">
      <dsp:nvSpPr>
        <dsp:cNvPr id="0" name=""/>
        <dsp:cNvSpPr/>
      </dsp:nvSpPr>
      <dsp:spPr>
        <a:xfrm rot="3310531">
          <a:off x="4039739" y="2746426"/>
          <a:ext cx="1745079" cy="54492"/>
        </a:xfrm>
        <a:custGeom>
          <a:avLst/>
          <a:gdLst/>
          <a:ahLst/>
          <a:cxnLst/>
          <a:rect l="0" t="0" r="0" b="0"/>
          <a:pathLst>
            <a:path>
              <a:moveTo>
                <a:pt x="0" y="27246"/>
              </a:moveTo>
              <a:lnTo>
                <a:pt x="1745079" y="2724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4868652" y="2730045"/>
        <a:ext cx="87253" cy="87253"/>
      </dsp:txXfrm>
    </dsp:sp>
    <dsp:sp modelId="{71F696A8-4BBA-284A-A6A9-6E6BB10325F2}">
      <dsp:nvSpPr>
        <dsp:cNvPr id="0" name=""/>
        <dsp:cNvSpPr/>
      </dsp:nvSpPr>
      <dsp:spPr>
        <a:xfrm>
          <a:off x="5410556" y="2867099"/>
          <a:ext cx="2491382" cy="1245691"/>
        </a:xfrm>
        <a:prstGeom prst="roundRect">
          <a:avLst>
            <a:gd name="adj" fmla="val 10000"/>
          </a:avLst>
        </a:prstGeom>
        <a:solidFill>
          <a:schemeClr val="bg1"/>
        </a:solidFill>
        <a:ln>
          <a:solidFill>
            <a:schemeClr val="accent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rtl="0">
            <a:lnSpc>
              <a:spcPct val="90000"/>
            </a:lnSpc>
            <a:spcBef>
              <a:spcPct val="0"/>
            </a:spcBef>
            <a:spcAft>
              <a:spcPct val="35000"/>
            </a:spcAft>
            <a:buNone/>
          </a:pPr>
          <a:r>
            <a:rPr lang="en-US" sz="2800" kern="1200" dirty="0">
              <a:solidFill>
                <a:schemeClr val="tx1"/>
              </a:solidFill>
            </a:rPr>
            <a:t>terminals</a:t>
          </a:r>
        </a:p>
      </dsp:txBody>
      <dsp:txXfrm>
        <a:off x="5447041" y="2903584"/>
        <a:ext cx="2418412" cy="11727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B873E-21A1-144A-9AD7-E6EBFB71C30C}">
      <dsp:nvSpPr>
        <dsp:cNvPr id="0" name=""/>
        <dsp:cNvSpPr/>
      </dsp:nvSpPr>
      <dsp:spPr>
        <a:xfrm>
          <a:off x="560069" y="0"/>
          <a:ext cx="6347460" cy="3606800"/>
        </a:xfrm>
        <a:prstGeom prst="rightArrow">
          <a:avLst/>
        </a:prstGeom>
        <a:solidFill>
          <a:schemeClr val="bg1"/>
        </a:solidFill>
        <a:ln>
          <a:solidFill>
            <a:schemeClr val="accent1"/>
          </a:solidFill>
        </a:ln>
        <a:effectLst/>
      </dsp:spPr>
      <dsp:style>
        <a:lnRef idx="0">
          <a:scrgbClr r="0" g="0" b="0"/>
        </a:lnRef>
        <a:fillRef idx="1">
          <a:scrgbClr r="0" g="0" b="0"/>
        </a:fillRef>
        <a:effectRef idx="2">
          <a:scrgbClr r="0" g="0" b="0"/>
        </a:effectRef>
        <a:fontRef idx="minor"/>
      </dsp:style>
    </dsp:sp>
    <dsp:sp modelId="{559AD022-6B47-494A-989A-66B40C1EA3D9}">
      <dsp:nvSpPr>
        <dsp:cNvPr id="0" name=""/>
        <dsp:cNvSpPr/>
      </dsp:nvSpPr>
      <dsp:spPr>
        <a:xfrm>
          <a:off x="258977" y="1082040"/>
          <a:ext cx="3383756" cy="14427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chemeClr val="tx1"/>
              </a:solidFill>
            </a:rPr>
            <a:t>processor reads (fetches) instructions from memory</a:t>
          </a:r>
        </a:p>
      </dsp:txBody>
      <dsp:txXfrm>
        <a:off x="329405" y="1152468"/>
        <a:ext cx="3242900" cy="1301864"/>
      </dsp:txXfrm>
    </dsp:sp>
    <dsp:sp modelId="{AA5A79E6-F2A8-FE46-95C5-F961763B77BB}">
      <dsp:nvSpPr>
        <dsp:cNvPr id="0" name=""/>
        <dsp:cNvSpPr/>
      </dsp:nvSpPr>
      <dsp:spPr>
        <a:xfrm>
          <a:off x="3824866" y="1082040"/>
          <a:ext cx="3383756" cy="14427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chemeClr val="tx1"/>
              </a:solidFill>
            </a:rPr>
            <a:t>processor executes each instruction</a:t>
          </a:r>
        </a:p>
      </dsp:txBody>
      <dsp:txXfrm>
        <a:off x="3895294" y="1152468"/>
        <a:ext cx="3242900" cy="13018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F1619-2A2E-4440-879E-1CD49AE3B62E}">
      <dsp:nvSpPr>
        <dsp:cNvPr id="0" name=""/>
        <dsp:cNvSpPr/>
      </dsp:nvSpPr>
      <dsp:spPr>
        <a:xfrm>
          <a:off x="40" y="266096"/>
          <a:ext cx="3881177" cy="139556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rtl="0">
            <a:lnSpc>
              <a:spcPct val="90000"/>
            </a:lnSpc>
            <a:spcBef>
              <a:spcPct val="0"/>
            </a:spcBef>
            <a:spcAft>
              <a:spcPct val="35000"/>
            </a:spcAft>
            <a:buNone/>
          </a:pPr>
          <a:r>
            <a:rPr lang="en-NZ" sz="2900" kern="1200" dirty="0">
              <a:solidFill>
                <a:schemeClr val="tx1"/>
              </a:solidFill>
            </a:rPr>
            <a:t>An interrupt occurs while another interrupt is being processed</a:t>
          </a:r>
        </a:p>
      </dsp:txBody>
      <dsp:txXfrm>
        <a:off x="40" y="266096"/>
        <a:ext cx="3881177" cy="1395567"/>
      </dsp:txXfrm>
    </dsp:sp>
    <dsp:sp modelId="{EAEBF06E-CDBA-5D42-ACA0-CDB013F15D32}">
      <dsp:nvSpPr>
        <dsp:cNvPr id="0" name=""/>
        <dsp:cNvSpPr/>
      </dsp:nvSpPr>
      <dsp:spPr>
        <a:xfrm>
          <a:off x="40" y="1661664"/>
          <a:ext cx="3881177" cy="1806038"/>
        </a:xfrm>
        <a:prstGeom prst="rect">
          <a:avLst/>
        </a:prstGeom>
        <a:solidFill>
          <a:schemeClr val="bg1"/>
        </a:solidFill>
        <a:ln w="6350" cap="flat" cmpd="sng" algn="ctr">
          <a:solidFill>
            <a:schemeClr val="accent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rtl="0">
            <a:lnSpc>
              <a:spcPct val="90000"/>
            </a:lnSpc>
            <a:spcBef>
              <a:spcPct val="0"/>
            </a:spcBef>
            <a:spcAft>
              <a:spcPct val="15000"/>
            </a:spcAft>
            <a:buChar char="•"/>
          </a:pPr>
          <a:r>
            <a:rPr lang="en-US" sz="2600" kern="1200" dirty="0"/>
            <a:t>e.g. receiving data from a communications line and printing results at the same time</a:t>
          </a:r>
        </a:p>
      </dsp:txBody>
      <dsp:txXfrm>
        <a:off x="40" y="1661664"/>
        <a:ext cx="3881177" cy="1806038"/>
      </dsp:txXfrm>
    </dsp:sp>
    <dsp:sp modelId="{05EE9C55-7598-D34F-BE05-E40A82C0CF1B}">
      <dsp:nvSpPr>
        <dsp:cNvPr id="0" name=""/>
        <dsp:cNvSpPr/>
      </dsp:nvSpPr>
      <dsp:spPr>
        <a:xfrm>
          <a:off x="4424582" y="266096"/>
          <a:ext cx="3881177" cy="139556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rtl="0">
            <a:lnSpc>
              <a:spcPct val="90000"/>
            </a:lnSpc>
            <a:spcBef>
              <a:spcPct val="0"/>
            </a:spcBef>
            <a:spcAft>
              <a:spcPct val="35000"/>
            </a:spcAft>
            <a:buNone/>
          </a:pPr>
          <a:r>
            <a:rPr lang="en-NZ" sz="2900" kern="1200" dirty="0">
              <a:solidFill>
                <a:schemeClr val="tx1"/>
              </a:solidFill>
            </a:rPr>
            <a:t>Two approaches</a:t>
          </a:r>
          <a:r>
            <a:rPr lang="en-NZ" sz="2900" kern="1200" dirty="0"/>
            <a:t>:</a:t>
          </a:r>
        </a:p>
      </dsp:txBody>
      <dsp:txXfrm>
        <a:off x="4424582" y="266096"/>
        <a:ext cx="3881177" cy="1395567"/>
      </dsp:txXfrm>
    </dsp:sp>
    <dsp:sp modelId="{2584F76F-3CB1-A44A-BC5D-6B2AE9488314}">
      <dsp:nvSpPr>
        <dsp:cNvPr id="0" name=""/>
        <dsp:cNvSpPr/>
      </dsp:nvSpPr>
      <dsp:spPr>
        <a:xfrm>
          <a:off x="4424582" y="1661664"/>
          <a:ext cx="3881177" cy="1806038"/>
        </a:xfrm>
        <a:prstGeom prst="rect">
          <a:avLst/>
        </a:prstGeom>
        <a:solidFill>
          <a:schemeClr val="bg1"/>
        </a:solidFill>
        <a:ln w="6350" cap="flat" cmpd="sng" algn="ctr">
          <a:solidFill>
            <a:schemeClr val="accent1"/>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rtl="0">
            <a:lnSpc>
              <a:spcPct val="90000"/>
            </a:lnSpc>
            <a:spcBef>
              <a:spcPct val="0"/>
            </a:spcBef>
            <a:spcAft>
              <a:spcPct val="15000"/>
            </a:spcAft>
            <a:buChar char="•"/>
          </a:pPr>
          <a:r>
            <a:rPr lang="en-NZ" sz="2600" kern="1200" dirty="0"/>
            <a:t>disable interrupts while an interrupt is being processed</a:t>
          </a:r>
        </a:p>
        <a:p>
          <a:pPr marL="228600" lvl="1" indent="-228600" algn="l" defTabSz="1155700" rtl="0">
            <a:lnSpc>
              <a:spcPct val="90000"/>
            </a:lnSpc>
            <a:spcBef>
              <a:spcPct val="0"/>
            </a:spcBef>
            <a:spcAft>
              <a:spcPct val="15000"/>
            </a:spcAft>
            <a:buChar char="•"/>
          </a:pPr>
          <a:r>
            <a:rPr lang="en-US" sz="2600" kern="1200" dirty="0"/>
            <a:t>use a priority scheme</a:t>
          </a:r>
        </a:p>
      </dsp:txBody>
      <dsp:txXfrm>
        <a:off x="4424582" y="1661664"/>
        <a:ext cx="3881177" cy="18060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009AE-7F49-DA49-A8EB-164A761D3040}">
      <dsp:nvSpPr>
        <dsp:cNvPr id="0" name=""/>
        <dsp:cNvSpPr/>
      </dsp:nvSpPr>
      <dsp:spPr>
        <a:xfrm>
          <a:off x="1535" y="935984"/>
          <a:ext cx="2190980" cy="1807100"/>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AE483D-B00D-D84D-9EEC-E6AB4B40590C}">
      <dsp:nvSpPr>
        <dsp:cNvPr id="0" name=""/>
        <dsp:cNvSpPr/>
      </dsp:nvSpPr>
      <dsp:spPr>
        <a:xfrm>
          <a:off x="1905012" y="1142991"/>
          <a:ext cx="2699402" cy="2699402"/>
        </a:xfrm>
        <a:prstGeom prst="leftCircularArrow">
          <a:avLst>
            <a:gd name="adj1" fmla="val 2869"/>
            <a:gd name="adj2" fmla="val 350713"/>
            <a:gd name="adj3" fmla="val 2782274"/>
            <a:gd name="adj4" fmla="val 9680539"/>
            <a:gd name="adj5" fmla="val 3347"/>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68D22A7-3D23-E343-9B18-CEB3F7AC4D5C}">
      <dsp:nvSpPr>
        <dsp:cNvPr id="0" name=""/>
        <dsp:cNvSpPr/>
      </dsp:nvSpPr>
      <dsp:spPr>
        <a:xfrm>
          <a:off x="304806" y="1295400"/>
          <a:ext cx="1918597" cy="1950731"/>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US" sz="2500" kern="1200"/>
            <a:t>Faster access time = greater cost per bit</a:t>
          </a:r>
          <a:endParaRPr lang="en-US" sz="2500" kern="1200" dirty="0"/>
        </a:p>
      </dsp:txBody>
      <dsp:txXfrm>
        <a:off x="361000" y="1351594"/>
        <a:ext cx="1806209" cy="1838343"/>
      </dsp:txXfrm>
    </dsp:sp>
    <dsp:sp modelId="{B1C4A6A7-0C4A-7F48-A212-F6E515565B43}">
      <dsp:nvSpPr>
        <dsp:cNvPr id="0" name=""/>
        <dsp:cNvSpPr/>
      </dsp:nvSpPr>
      <dsp:spPr>
        <a:xfrm>
          <a:off x="2804754" y="1469357"/>
          <a:ext cx="2190980" cy="1807100"/>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6ED39BC-97BF-9649-BAD0-0858DA0CB2F8}">
      <dsp:nvSpPr>
        <dsp:cNvPr id="0" name=""/>
        <dsp:cNvSpPr/>
      </dsp:nvSpPr>
      <dsp:spPr>
        <a:xfrm>
          <a:off x="4876810" y="457194"/>
          <a:ext cx="3099375" cy="3099375"/>
        </a:xfrm>
        <a:prstGeom prst="circularArrow">
          <a:avLst>
            <a:gd name="adj1" fmla="val 2499"/>
            <a:gd name="adj2" fmla="val 302829"/>
            <a:gd name="adj3" fmla="val 19063922"/>
            <a:gd name="adj4" fmla="val 12117772"/>
            <a:gd name="adj5" fmla="val 2915"/>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B6DD367-37DE-6F46-A02B-7B831D8AB759}">
      <dsp:nvSpPr>
        <dsp:cNvPr id="0" name=""/>
        <dsp:cNvSpPr/>
      </dsp:nvSpPr>
      <dsp:spPr>
        <a:xfrm>
          <a:off x="2971794" y="990602"/>
          <a:ext cx="2600236" cy="1731703"/>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kern="1200"/>
            <a:t>Greater capacity = smaller cost per bit</a:t>
          </a:r>
          <a:endParaRPr lang="en-US" sz="2400" kern="1200" dirty="0"/>
        </a:p>
      </dsp:txBody>
      <dsp:txXfrm>
        <a:off x="3022514" y="1041322"/>
        <a:ext cx="2498796" cy="1630263"/>
      </dsp:txXfrm>
    </dsp:sp>
    <dsp:sp modelId="{CDC9055E-B16C-434B-8EFE-433257F244D1}">
      <dsp:nvSpPr>
        <dsp:cNvPr id="0" name=""/>
        <dsp:cNvSpPr/>
      </dsp:nvSpPr>
      <dsp:spPr>
        <a:xfrm>
          <a:off x="5934322" y="1039413"/>
          <a:ext cx="2190980" cy="1807100"/>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5CAA5E9-0C84-0F4A-B7F9-9A2FB183C957}">
      <dsp:nvSpPr>
        <dsp:cNvPr id="0" name=""/>
        <dsp:cNvSpPr/>
      </dsp:nvSpPr>
      <dsp:spPr>
        <a:xfrm>
          <a:off x="6248402" y="2057397"/>
          <a:ext cx="2275776" cy="1537016"/>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kern="1200"/>
            <a:t>Greater capacity = slower access speed</a:t>
          </a:r>
          <a:endParaRPr lang="en-US" sz="2400" kern="1200" dirty="0"/>
        </a:p>
      </dsp:txBody>
      <dsp:txXfrm>
        <a:off x="6293420" y="2102415"/>
        <a:ext cx="2185740" cy="14469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40D052-5EFA-D046-A639-AD21F883913E}">
      <dsp:nvSpPr>
        <dsp:cNvPr id="0" name=""/>
        <dsp:cNvSpPr/>
      </dsp:nvSpPr>
      <dsp:spPr>
        <a:xfrm>
          <a:off x="147546" y="558743"/>
          <a:ext cx="3750596" cy="1845594"/>
        </a:xfrm>
        <a:prstGeom prst="chevr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0640" tIns="20320" rIns="0" bIns="20320" numCol="1" spcCol="1270" anchor="ctr" anchorCtr="0">
          <a:noAutofit/>
        </a:bodyPr>
        <a:lstStyle/>
        <a:p>
          <a:pPr marL="0" lvl="0" indent="0" algn="ctr" defTabSz="1422400">
            <a:lnSpc>
              <a:spcPct val="90000"/>
            </a:lnSpc>
            <a:spcBef>
              <a:spcPct val="0"/>
            </a:spcBef>
            <a:spcAft>
              <a:spcPct val="35000"/>
            </a:spcAft>
            <a:buNone/>
          </a:pPr>
          <a:r>
            <a:rPr lang="en-US" sz="3200" b="1" kern="1200" dirty="0"/>
            <a:t>Secondary Memory</a:t>
          </a:r>
          <a:endParaRPr lang="en-US" sz="3200" kern="1200" dirty="0"/>
        </a:p>
      </dsp:txBody>
      <dsp:txXfrm>
        <a:off x="1070343" y="558743"/>
        <a:ext cx="1905002" cy="1845594"/>
      </dsp:txXfrm>
    </dsp:sp>
    <dsp:sp modelId="{F74A3067-0BE3-F34A-964B-C151F7DE1B35}">
      <dsp:nvSpPr>
        <dsp:cNvPr id="0" name=""/>
        <dsp:cNvSpPr/>
      </dsp:nvSpPr>
      <dsp:spPr>
        <a:xfrm>
          <a:off x="2670214" y="2974783"/>
          <a:ext cx="5058455" cy="2614514"/>
        </a:xfrm>
        <a:prstGeom prst="chevron">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3020" tIns="16510" rIns="0" bIns="16510" numCol="1" spcCol="1270" anchor="t" anchorCtr="0">
          <a:noAutofit/>
        </a:bodyPr>
        <a:lstStyle/>
        <a:p>
          <a:pPr marL="0" lvl="0" indent="0" algn="l" defTabSz="1155700">
            <a:lnSpc>
              <a:spcPct val="90000"/>
            </a:lnSpc>
            <a:spcBef>
              <a:spcPct val="0"/>
            </a:spcBef>
            <a:spcAft>
              <a:spcPct val="35000"/>
            </a:spcAft>
            <a:buNone/>
          </a:pPr>
          <a:r>
            <a:rPr lang="en-US" sz="2600" b="1" i="0" kern="1200"/>
            <a:t>Also referred to as auxiliary memory</a:t>
          </a:r>
          <a:endParaRPr lang="en-US" sz="2600" b="1" i="0" kern="1200" dirty="0"/>
        </a:p>
        <a:p>
          <a:pPr marL="228600" lvl="1" indent="-228600" algn="l" defTabSz="889000">
            <a:lnSpc>
              <a:spcPct val="90000"/>
            </a:lnSpc>
            <a:spcBef>
              <a:spcPct val="0"/>
            </a:spcBef>
            <a:spcAft>
              <a:spcPct val="15000"/>
            </a:spcAft>
            <a:buChar char="•"/>
          </a:pPr>
          <a:r>
            <a:rPr lang="en-US" sz="2000" b="1" i="0" kern="1200"/>
            <a:t>external</a:t>
          </a:r>
          <a:endParaRPr lang="en-US" sz="2000" b="1" i="0" kern="1200" dirty="0"/>
        </a:p>
        <a:p>
          <a:pPr marL="228600" lvl="1" indent="-228600" algn="l" defTabSz="889000">
            <a:lnSpc>
              <a:spcPct val="90000"/>
            </a:lnSpc>
            <a:spcBef>
              <a:spcPct val="0"/>
            </a:spcBef>
            <a:spcAft>
              <a:spcPct val="15000"/>
            </a:spcAft>
            <a:buChar char="•"/>
          </a:pPr>
          <a:r>
            <a:rPr lang="en-US" sz="2000" b="1" i="0" kern="1200"/>
            <a:t>nonvolatile</a:t>
          </a:r>
          <a:endParaRPr lang="en-US" sz="2000" b="1" i="0" kern="1200" dirty="0"/>
        </a:p>
        <a:p>
          <a:pPr marL="228600" lvl="1" indent="-228600" algn="l" defTabSz="889000">
            <a:lnSpc>
              <a:spcPct val="90000"/>
            </a:lnSpc>
            <a:spcBef>
              <a:spcPct val="0"/>
            </a:spcBef>
            <a:spcAft>
              <a:spcPct val="15000"/>
            </a:spcAft>
            <a:buChar char="•"/>
          </a:pPr>
          <a:r>
            <a:rPr lang="en-US" sz="2000" b="1" i="0" kern="1200"/>
            <a:t>used to store program and data files</a:t>
          </a:r>
          <a:endParaRPr lang="en-US" sz="2000" b="1" i="0" kern="1200" dirty="0"/>
        </a:p>
      </dsp:txBody>
      <dsp:txXfrm>
        <a:off x="3977471" y="2974783"/>
        <a:ext cx="2443941" cy="261451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397E1-7C52-9E40-B934-14D19DD40891}">
      <dsp:nvSpPr>
        <dsp:cNvPr id="0" name=""/>
        <dsp:cNvSpPr/>
      </dsp:nvSpPr>
      <dsp:spPr>
        <a:xfrm>
          <a:off x="2609403" y="2190303"/>
          <a:ext cx="1562992" cy="1562992"/>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NZ" sz="2000" kern="1200"/>
            <a:t>Main categories are:</a:t>
          </a:r>
          <a:endParaRPr lang="en-US" sz="2000" kern="1200" dirty="0"/>
        </a:p>
      </dsp:txBody>
      <dsp:txXfrm>
        <a:off x="2838298" y="2419198"/>
        <a:ext cx="1105202" cy="1105202"/>
      </dsp:txXfrm>
    </dsp:sp>
    <dsp:sp modelId="{0CE9912B-CB3D-474A-8CC6-7D0D15FCC68A}">
      <dsp:nvSpPr>
        <dsp:cNvPr id="0" name=""/>
        <dsp:cNvSpPr/>
      </dsp:nvSpPr>
      <dsp:spPr>
        <a:xfrm rot="16200000">
          <a:off x="3225299" y="1621513"/>
          <a:ext cx="331201" cy="531417"/>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a:off x="3274979" y="1777476"/>
        <a:ext cx="231841" cy="318851"/>
      </dsp:txXfrm>
    </dsp:sp>
    <dsp:sp modelId="{BD27A3AF-D2CF-A047-B6F7-04098E8CD5CB}">
      <dsp:nvSpPr>
        <dsp:cNvPr id="0" name=""/>
        <dsp:cNvSpPr/>
      </dsp:nvSpPr>
      <dsp:spPr>
        <a:xfrm>
          <a:off x="2609403" y="2401"/>
          <a:ext cx="1562992" cy="1562992"/>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NZ" sz="1800" kern="1200"/>
            <a:t>cache size</a:t>
          </a:r>
          <a:endParaRPr lang="en-NZ" sz="1800" kern="1200" dirty="0"/>
        </a:p>
      </dsp:txBody>
      <dsp:txXfrm>
        <a:off x="2838298" y="231296"/>
        <a:ext cx="1105202" cy="1105202"/>
      </dsp:txXfrm>
    </dsp:sp>
    <dsp:sp modelId="{47B684DF-B714-1E42-B923-713D0524893F}">
      <dsp:nvSpPr>
        <dsp:cNvPr id="0" name=""/>
        <dsp:cNvSpPr/>
      </dsp:nvSpPr>
      <dsp:spPr>
        <a:xfrm rot="19800000">
          <a:off x="4164570" y="2163802"/>
          <a:ext cx="331201" cy="531417"/>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a:off x="4171226" y="2294925"/>
        <a:ext cx="231841" cy="318851"/>
      </dsp:txXfrm>
    </dsp:sp>
    <dsp:sp modelId="{4B2B8829-71AB-AF43-83AA-885F4124C847}">
      <dsp:nvSpPr>
        <dsp:cNvPr id="0" name=""/>
        <dsp:cNvSpPr/>
      </dsp:nvSpPr>
      <dsp:spPr>
        <a:xfrm>
          <a:off x="4504181" y="1096352"/>
          <a:ext cx="1562992" cy="1562992"/>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NZ" sz="1800" kern="1200"/>
            <a:t>block size</a:t>
          </a:r>
          <a:endParaRPr lang="en-NZ" sz="1800" kern="1200" dirty="0"/>
        </a:p>
      </dsp:txBody>
      <dsp:txXfrm>
        <a:off x="4733076" y="1325247"/>
        <a:ext cx="1105202" cy="1105202"/>
      </dsp:txXfrm>
    </dsp:sp>
    <dsp:sp modelId="{289654D2-F4F8-B54C-BB11-89463C432F13}">
      <dsp:nvSpPr>
        <dsp:cNvPr id="0" name=""/>
        <dsp:cNvSpPr/>
      </dsp:nvSpPr>
      <dsp:spPr>
        <a:xfrm rot="1800000">
          <a:off x="4164570" y="3248379"/>
          <a:ext cx="331201" cy="531417"/>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a:off x="4171226" y="3329822"/>
        <a:ext cx="231841" cy="318851"/>
      </dsp:txXfrm>
    </dsp:sp>
    <dsp:sp modelId="{B9FC0CC6-5794-8D44-9D5C-EF8A2B28FD16}">
      <dsp:nvSpPr>
        <dsp:cNvPr id="0" name=""/>
        <dsp:cNvSpPr/>
      </dsp:nvSpPr>
      <dsp:spPr>
        <a:xfrm>
          <a:off x="4504181" y="3284254"/>
          <a:ext cx="1562992" cy="1562992"/>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NZ" sz="1800" kern="1200"/>
            <a:t>mapping function</a:t>
          </a:r>
          <a:endParaRPr lang="en-NZ" sz="1800" kern="1200" dirty="0"/>
        </a:p>
      </dsp:txBody>
      <dsp:txXfrm>
        <a:off x="4733076" y="3513149"/>
        <a:ext cx="1105202" cy="1105202"/>
      </dsp:txXfrm>
    </dsp:sp>
    <dsp:sp modelId="{EECDA9A7-212F-1046-9A38-3512EA3050BC}">
      <dsp:nvSpPr>
        <dsp:cNvPr id="0" name=""/>
        <dsp:cNvSpPr/>
      </dsp:nvSpPr>
      <dsp:spPr>
        <a:xfrm rot="5400000">
          <a:off x="3225299" y="3790668"/>
          <a:ext cx="331201" cy="531417"/>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a:off x="3274979" y="3847271"/>
        <a:ext cx="231841" cy="318851"/>
      </dsp:txXfrm>
    </dsp:sp>
    <dsp:sp modelId="{BCB8DC9A-CEC1-7E4E-9C78-9534F2EC03C1}">
      <dsp:nvSpPr>
        <dsp:cNvPr id="0" name=""/>
        <dsp:cNvSpPr/>
      </dsp:nvSpPr>
      <dsp:spPr>
        <a:xfrm>
          <a:off x="2609403" y="4378205"/>
          <a:ext cx="1562992" cy="1562992"/>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NZ" sz="1600" kern="1200"/>
            <a:t>replacement algorithm</a:t>
          </a:r>
          <a:endParaRPr lang="en-NZ" sz="1600" kern="1200" dirty="0"/>
        </a:p>
      </dsp:txBody>
      <dsp:txXfrm>
        <a:off x="2838298" y="4607100"/>
        <a:ext cx="1105202" cy="1105202"/>
      </dsp:txXfrm>
    </dsp:sp>
    <dsp:sp modelId="{99D146F3-C688-5848-9F3C-93A81D825FF9}">
      <dsp:nvSpPr>
        <dsp:cNvPr id="0" name=""/>
        <dsp:cNvSpPr/>
      </dsp:nvSpPr>
      <dsp:spPr>
        <a:xfrm rot="9000000">
          <a:off x="2286027" y="3248379"/>
          <a:ext cx="331201" cy="531417"/>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10800000">
        <a:off x="2378731" y="3329822"/>
        <a:ext cx="231841" cy="318851"/>
      </dsp:txXfrm>
    </dsp:sp>
    <dsp:sp modelId="{E2DB8AD2-B770-244C-848D-9975C9B2F8B3}">
      <dsp:nvSpPr>
        <dsp:cNvPr id="0" name=""/>
        <dsp:cNvSpPr/>
      </dsp:nvSpPr>
      <dsp:spPr>
        <a:xfrm>
          <a:off x="714625" y="3284254"/>
          <a:ext cx="1562992" cy="1562992"/>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NZ" sz="1800" kern="1200"/>
            <a:t>write policy</a:t>
          </a:r>
          <a:endParaRPr lang="en-NZ" sz="1800" kern="1200" dirty="0"/>
        </a:p>
      </dsp:txBody>
      <dsp:txXfrm>
        <a:off x="943520" y="3513149"/>
        <a:ext cx="1105202" cy="1105202"/>
      </dsp:txXfrm>
    </dsp:sp>
    <dsp:sp modelId="{1E9B6624-6511-B947-8BEE-05DEAFFDBF83}">
      <dsp:nvSpPr>
        <dsp:cNvPr id="0" name=""/>
        <dsp:cNvSpPr/>
      </dsp:nvSpPr>
      <dsp:spPr>
        <a:xfrm rot="12600000">
          <a:off x="2286027" y="2163802"/>
          <a:ext cx="331201" cy="531417"/>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dirty="0"/>
        </a:p>
      </dsp:txBody>
      <dsp:txXfrm rot="10800000">
        <a:off x="2378731" y="2294925"/>
        <a:ext cx="231841" cy="318851"/>
      </dsp:txXfrm>
    </dsp:sp>
    <dsp:sp modelId="{0BE5F01D-D17C-D44A-A17A-17F1E6D7771F}">
      <dsp:nvSpPr>
        <dsp:cNvPr id="0" name=""/>
        <dsp:cNvSpPr/>
      </dsp:nvSpPr>
      <dsp:spPr>
        <a:xfrm>
          <a:off x="714625" y="1096352"/>
          <a:ext cx="1562992" cy="1562992"/>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NZ" sz="1800" kern="1200"/>
            <a:t>number of cache levels</a:t>
          </a:r>
          <a:endParaRPr lang="en-NZ" sz="1800" kern="1200" dirty="0"/>
        </a:p>
      </dsp:txBody>
      <dsp:txXfrm>
        <a:off x="943520" y="1325247"/>
        <a:ext cx="1105202" cy="11052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F14F8-BE1F-AE4B-9370-44EBA265FE08}">
      <dsp:nvSpPr>
        <dsp:cNvPr id="0" name=""/>
        <dsp:cNvSpPr/>
      </dsp:nvSpPr>
      <dsp:spPr>
        <a:xfrm>
          <a:off x="395098" y="39508"/>
          <a:ext cx="3599857" cy="1584456"/>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66040" rIns="99060" bIns="66040" numCol="1" spcCol="1270" anchor="ctr" anchorCtr="0">
          <a:noAutofit/>
        </a:bodyPr>
        <a:lstStyle/>
        <a:p>
          <a:pPr marL="0" lvl="0" indent="0" algn="ctr" defTabSz="2311400" rtl="0">
            <a:lnSpc>
              <a:spcPct val="90000"/>
            </a:lnSpc>
            <a:spcBef>
              <a:spcPct val="0"/>
            </a:spcBef>
            <a:spcAft>
              <a:spcPct val="35000"/>
            </a:spcAft>
            <a:buNone/>
          </a:pPr>
          <a:r>
            <a:rPr lang="en-US" sz="5200" kern="1200" dirty="0"/>
            <a:t>Cache Size</a:t>
          </a:r>
        </a:p>
      </dsp:txBody>
      <dsp:txXfrm>
        <a:off x="441505" y="85915"/>
        <a:ext cx="3507043" cy="1491642"/>
      </dsp:txXfrm>
    </dsp:sp>
    <dsp:sp modelId="{E32D2D7E-4096-FD40-9D80-EE11084C1A83}">
      <dsp:nvSpPr>
        <dsp:cNvPr id="0" name=""/>
        <dsp:cNvSpPr/>
      </dsp:nvSpPr>
      <dsp:spPr>
        <a:xfrm>
          <a:off x="755083" y="1623965"/>
          <a:ext cx="351216" cy="1613939"/>
        </a:xfrm>
        <a:custGeom>
          <a:avLst/>
          <a:gdLst/>
          <a:ahLst/>
          <a:cxnLst/>
          <a:rect l="0" t="0" r="0" b="0"/>
          <a:pathLst>
            <a:path>
              <a:moveTo>
                <a:pt x="0" y="0"/>
              </a:moveTo>
              <a:lnTo>
                <a:pt x="0" y="1613939"/>
              </a:lnTo>
              <a:lnTo>
                <a:pt x="351216" y="1613939"/>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7FE7FAB-4550-4443-88EF-66D6C8D2A9ED}">
      <dsp:nvSpPr>
        <dsp:cNvPr id="0" name=""/>
        <dsp:cNvSpPr/>
      </dsp:nvSpPr>
      <dsp:spPr>
        <a:xfrm>
          <a:off x="1106299" y="2208609"/>
          <a:ext cx="3293744" cy="2058590"/>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ctr" defTabSz="1422400" rtl="0">
            <a:lnSpc>
              <a:spcPct val="90000"/>
            </a:lnSpc>
            <a:spcBef>
              <a:spcPct val="0"/>
            </a:spcBef>
            <a:spcAft>
              <a:spcPct val="35000"/>
            </a:spcAft>
            <a:buNone/>
          </a:pPr>
          <a:r>
            <a:rPr lang="en-US" sz="3200" kern="1200" dirty="0"/>
            <a:t>small caches have significant impact on performance</a:t>
          </a:r>
        </a:p>
      </dsp:txBody>
      <dsp:txXfrm>
        <a:off x="1166593" y="2268903"/>
        <a:ext cx="3173156" cy="1938002"/>
      </dsp:txXfrm>
    </dsp:sp>
    <dsp:sp modelId="{048857E3-1096-6442-AF04-12B5D30D2C53}">
      <dsp:nvSpPr>
        <dsp:cNvPr id="0" name=""/>
        <dsp:cNvSpPr/>
      </dsp:nvSpPr>
      <dsp:spPr>
        <a:xfrm>
          <a:off x="4630113" y="3092"/>
          <a:ext cx="3047908" cy="1687776"/>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4775" tIns="69850" rIns="104775" bIns="69850" numCol="1" spcCol="1270" anchor="ctr" anchorCtr="0">
          <a:noAutofit/>
        </a:bodyPr>
        <a:lstStyle/>
        <a:p>
          <a:pPr marL="0" lvl="0" indent="0" algn="ctr" defTabSz="2444750" rtl="0">
            <a:lnSpc>
              <a:spcPct val="90000"/>
            </a:lnSpc>
            <a:spcBef>
              <a:spcPct val="0"/>
            </a:spcBef>
            <a:spcAft>
              <a:spcPct val="35000"/>
            </a:spcAft>
            <a:buNone/>
          </a:pPr>
          <a:r>
            <a:rPr lang="en-US" sz="5500" kern="1200" dirty="0"/>
            <a:t>Block Size</a:t>
          </a:r>
        </a:p>
      </dsp:txBody>
      <dsp:txXfrm>
        <a:off x="4679546" y="52525"/>
        <a:ext cx="2949042" cy="1588910"/>
      </dsp:txXfrm>
    </dsp:sp>
    <dsp:sp modelId="{D018A09F-8E79-8348-8335-D09F4154CCA4}">
      <dsp:nvSpPr>
        <dsp:cNvPr id="0" name=""/>
        <dsp:cNvSpPr/>
      </dsp:nvSpPr>
      <dsp:spPr>
        <a:xfrm>
          <a:off x="4934903" y="1690869"/>
          <a:ext cx="304790" cy="1543942"/>
        </a:xfrm>
        <a:custGeom>
          <a:avLst/>
          <a:gdLst/>
          <a:ahLst/>
          <a:cxnLst/>
          <a:rect l="0" t="0" r="0" b="0"/>
          <a:pathLst>
            <a:path>
              <a:moveTo>
                <a:pt x="0" y="0"/>
              </a:moveTo>
              <a:lnTo>
                <a:pt x="0" y="1543942"/>
              </a:lnTo>
              <a:lnTo>
                <a:pt x="304790" y="1543942"/>
              </a:lnTo>
            </a:path>
          </a:pathLst>
        </a:custGeom>
        <a:noFill/>
        <a:ln w="6350" cap="flat" cmpd="sng" algn="ctr">
          <a:solidFill>
            <a:schemeClr val="dk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EB8D0ED-9830-E94A-81F4-6094924293A7}">
      <dsp:nvSpPr>
        <dsp:cNvPr id="0" name=""/>
        <dsp:cNvSpPr/>
      </dsp:nvSpPr>
      <dsp:spPr>
        <a:xfrm>
          <a:off x="5239694" y="2205516"/>
          <a:ext cx="3293744" cy="2058590"/>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40640" rIns="60960" bIns="40640" numCol="1" spcCol="1270" anchor="ctr" anchorCtr="0">
          <a:noAutofit/>
        </a:bodyPr>
        <a:lstStyle/>
        <a:p>
          <a:pPr marL="0" lvl="0" indent="0" algn="ctr" defTabSz="1422400" rtl="0">
            <a:lnSpc>
              <a:spcPct val="90000"/>
            </a:lnSpc>
            <a:spcBef>
              <a:spcPct val="0"/>
            </a:spcBef>
            <a:spcAft>
              <a:spcPct val="35000"/>
            </a:spcAft>
            <a:buNone/>
          </a:pPr>
          <a:r>
            <a:rPr lang="en-US" sz="3200" kern="1200" dirty="0"/>
            <a:t>the unit of data exchanged between cache and main memory</a:t>
          </a:r>
        </a:p>
      </dsp:txBody>
      <dsp:txXfrm>
        <a:off x="5299988" y="2265810"/>
        <a:ext cx="3173156" cy="193800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203783-92A0-4C77-B4D8-6E2AE70E2BEB}" type="datetimeFigureOut">
              <a:rPr lang="en-US" smtClean="0"/>
              <a:t>12/30/2024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09641-1E66-46A6-9135-0A0388E0C159}" type="slidenum">
              <a:rPr lang="en-US" smtClean="0"/>
              <a:t>‹#›</a:t>
            </a:fld>
            <a:endParaRPr lang="en-US"/>
          </a:p>
        </p:txBody>
      </p:sp>
    </p:spTree>
    <p:extLst>
      <p:ext uri="{BB962C8B-B14F-4D97-AF65-F5344CB8AC3E}">
        <p14:creationId xmlns:p14="http://schemas.microsoft.com/office/powerpoint/2010/main" val="3219223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93F2A50F-8862-430F-9E01-CD9AD385FB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a:extLst>
              <a:ext uri="{FF2B5EF4-FFF2-40B4-BE49-F238E27FC236}">
                <a16:creationId xmlns:a16="http://schemas.microsoft.com/office/drawing/2014/main" id="{44B82A0B-769E-441C-BE07-10693460101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196" name="Footer Placeholder 3">
            <a:extLst>
              <a:ext uri="{FF2B5EF4-FFF2-40B4-BE49-F238E27FC236}">
                <a16:creationId xmlns:a16="http://schemas.microsoft.com/office/drawing/2014/main" id="{DC554885-0FC9-43EC-A6D2-89B8005769A6}"/>
              </a:ext>
            </a:extLst>
          </p:cNvPr>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200"/>
              <a:t>Grand Canyon University</a:t>
            </a:r>
          </a:p>
        </p:txBody>
      </p:sp>
      <p:sp>
        <p:nvSpPr>
          <p:cNvPr id="8197" name="Slide Number Placeholder 4">
            <a:extLst>
              <a:ext uri="{FF2B5EF4-FFF2-40B4-BE49-F238E27FC236}">
                <a16:creationId xmlns:a16="http://schemas.microsoft.com/office/drawing/2014/main" id="{6FD3BC6E-6D28-4F83-8E4B-1C67926049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90294838-4D32-4242-A446-1FD71451F22C}" type="slidenum">
              <a:rPr lang="en-US" altLang="en-US" sz="1200"/>
              <a:pPr/>
              <a:t>1</a:t>
            </a:fld>
            <a:endParaRPr lang="en-US"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1C6E3689-A761-47D6-B9D7-E8F47ACC7861}"/>
              </a:ext>
            </a:extLst>
          </p:cNvPr>
          <p:cNvSpPr>
            <a:spLocks noGrp="1" noChangeArrowheads="1"/>
          </p:cNvSpPr>
          <p:nvPr>
            <p:ph type="ftr" sz="quarter" idx="4"/>
          </p:nvPr>
        </p:nvSpPr>
        <p:spPr>
          <a:ln/>
        </p:spPr>
        <p:txBody>
          <a:bodyPr/>
          <a:lstStyle/>
          <a:p>
            <a:r>
              <a:rPr lang="en-US" altLang="en-US"/>
              <a:t>Operating Systems Concepts    Silberschatz, Galvin and Gagne@2002     </a:t>
            </a:r>
          </a:p>
        </p:txBody>
      </p:sp>
      <p:sp>
        <p:nvSpPr>
          <p:cNvPr id="7" name="Rectangle 7">
            <a:extLst>
              <a:ext uri="{FF2B5EF4-FFF2-40B4-BE49-F238E27FC236}">
                <a16:creationId xmlns:a16="http://schemas.microsoft.com/office/drawing/2014/main" id="{B920BD30-517C-4804-93F3-967FD79560CD}"/>
              </a:ext>
            </a:extLst>
          </p:cNvPr>
          <p:cNvSpPr>
            <a:spLocks noGrp="1" noChangeArrowheads="1"/>
          </p:cNvSpPr>
          <p:nvPr>
            <p:ph type="sldNum" sz="quarter" idx="5"/>
          </p:nvPr>
        </p:nvSpPr>
        <p:spPr>
          <a:ln/>
        </p:spPr>
        <p:txBody>
          <a:bodyPr/>
          <a:lstStyle/>
          <a:p>
            <a:fld id="{4AC1DFF2-0977-4FF7-AED8-D048AA71FCBB}" type="slidenum">
              <a:rPr lang="en-US" altLang="en-US"/>
              <a:pPr/>
              <a:t>16</a:t>
            </a:fld>
            <a:endParaRPr lang="en-US" altLang="en-US"/>
          </a:p>
        </p:txBody>
      </p:sp>
      <p:sp>
        <p:nvSpPr>
          <p:cNvPr id="8194" name="Rectangle 2">
            <a:extLst>
              <a:ext uri="{FF2B5EF4-FFF2-40B4-BE49-F238E27FC236}">
                <a16:creationId xmlns:a16="http://schemas.microsoft.com/office/drawing/2014/main" id="{06E8231C-8168-4F14-9046-BBDF4ADF34AB}"/>
              </a:ext>
            </a:extLst>
          </p:cNvPr>
          <p:cNvSpPr>
            <a:spLocks noGrp="1" noRot="1" noChangeAspect="1" noChangeArrowheads="1" noTextEdit="1"/>
          </p:cNvSpPr>
          <p:nvPr>
            <p:ph type="sldImg"/>
          </p:nvPr>
        </p:nvSpPr>
        <p:spPr>
          <a:xfrm>
            <a:off x="414338" y="701675"/>
            <a:ext cx="6164262" cy="3468688"/>
          </a:xfrm>
          <a:ln cap="flat"/>
        </p:spPr>
      </p:sp>
      <p:sp>
        <p:nvSpPr>
          <p:cNvPr id="8195" name="Rectangle 3">
            <a:extLst>
              <a:ext uri="{FF2B5EF4-FFF2-40B4-BE49-F238E27FC236}">
                <a16:creationId xmlns:a16="http://schemas.microsoft.com/office/drawing/2014/main" id="{B02529F7-7371-4B2E-A0F1-94120ED0EF88}"/>
              </a:ext>
            </a:extLst>
          </p:cNvPr>
          <p:cNvSpPr>
            <a:spLocks noGrp="1" noChangeArrowheads="1"/>
          </p:cNvSpPr>
          <p:nvPr>
            <p:ph type="body" idx="1"/>
          </p:nvPr>
        </p:nvSpPr>
        <p:spPr>
          <a:ln/>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F18F856D-F06A-4E64-9B7E-A2EBA755F251}"/>
              </a:ext>
            </a:extLst>
          </p:cNvPr>
          <p:cNvSpPr>
            <a:spLocks noGrp="1" noChangeArrowheads="1"/>
          </p:cNvSpPr>
          <p:nvPr>
            <p:ph type="ftr" sz="quarter" idx="4"/>
          </p:nvPr>
        </p:nvSpPr>
        <p:spPr>
          <a:ln/>
        </p:spPr>
        <p:txBody>
          <a:bodyPr/>
          <a:lstStyle/>
          <a:p>
            <a:r>
              <a:rPr lang="en-US" altLang="en-US"/>
              <a:t>Operating Systems Concepts    Silberschatz, Galvin and Gagne@2002     </a:t>
            </a:r>
          </a:p>
        </p:txBody>
      </p:sp>
      <p:sp>
        <p:nvSpPr>
          <p:cNvPr id="7" name="Rectangle 7">
            <a:extLst>
              <a:ext uri="{FF2B5EF4-FFF2-40B4-BE49-F238E27FC236}">
                <a16:creationId xmlns:a16="http://schemas.microsoft.com/office/drawing/2014/main" id="{722C1250-26CC-4FC3-B91B-321D1DE9249F}"/>
              </a:ext>
            </a:extLst>
          </p:cNvPr>
          <p:cNvSpPr>
            <a:spLocks noGrp="1" noChangeArrowheads="1"/>
          </p:cNvSpPr>
          <p:nvPr>
            <p:ph type="sldNum" sz="quarter" idx="5"/>
          </p:nvPr>
        </p:nvSpPr>
        <p:spPr>
          <a:ln/>
        </p:spPr>
        <p:txBody>
          <a:bodyPr/>
          <a:lstStyle/>
          <a:p>
            <a:fld id="{1A470426-6127-40CA-8E17-20633DB73262}" type="slidenum">
              <a:rPr lang="en-US" altLang="en-US"/>
              <a:pPr/>
              <a:t>18</a:t>
            </a:fld>
            <a:endParaRPr lang="en-US" altLang="en-US"/>
          </a:p>
        </p:txBody>
      </p:sp>
      <p:sp>
        <p:nvSpPr>
          <p:cNvPr id="114690" name="Rectangle 1026">
            <a:extLst>
              <a:ext uri="{FF2B5EF4-FFF2-40B4-BE49-F238E27FC236}">
                <a16:creationId xmlns:a16="http://schemas.microsoft.com/office/drawing/2014/main" id="{EA4BC80B-E814-43D8-8290-CACEF8086C33}"/>
              </a:ext>
            </a:extLst>
          </p:cNvPr>
          <p:cNvSpPr>
            <a:spLocks noGrp="1" noRot="1" noChangeAspect="1" noChangeArrowheads="1" noTextEdit="1"/>
          </p:cNvSpPr>
          <p:nvPr>
            <p:ph type="sldImg"/>
          </p:nvPr>
        </p:nvSpPr>
        <p:spPr bwMode="auto">
          <a:xfrm>
            <a:off x="414338" y="701675"/>
            <a:ext cx="6164262" cy="3468688"/>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1" name="Rectangle 1027">
            <a:extLst>
              <a:ext uri="{FF2B5EF4-FFF2-40B4-BE49-F238E27FC236}">
                <a16:creationId xmlns:a16="http://schemas.microsoft.com/office/drawing/2014/main" id="{A1AC535A-E762-4B73-88E8-7FB941626700}"/>
              </a:ext>
            </a:extLst>
          </p:cNvPr>
          <p:cNvSpPr>
            <a:spLocks noGrp="1" noChangeArrowheads="1"/>
          </p:cNvSpPr>
          <p:nvPr>
            <p:ph type="body" idx="1"/>
          </p:nvPr>
        </p:nvSpPr>
        <p:spPr bwMode="auto">
          <a:xfrm>
            <a:off x="931863" y="4408488"/>
            <a:ext cx="5127625" cy="4176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3364" tIns="46683" rIns="93364" bIns="46683"/>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ADFBD52A-B74B-4ADA-96C0-8E39BA2F504D}"/>
              </a:ext>
            </a:extLst>
          </p:cNvPr>
          <p:cNvSpPr>
            <a:spLocks noGrp="1" noChangeArrowheads="1"/>
          </p:cNvSpPr>
          <p:nvPr>
            <p:ph type="ftr" sz="quarter" idx="4"/>
          </p:nvPr>
        </p:nvSpPr>
        <p:spPr>
          <a:ln/>
        </p:spPr>
        <p:txBody>
          <a:bodyPr/>
          <a:lstStyle/>
          <a:p>
            <a:r>
              <a:rPr lang="en-US" altLang="en-US"/>
              <a:t>Operating Systems Concepts    Silberschatz, Galvin and Gagne@2002     </a:t>
            </a:r>
          </a:p>
        </p:txBody>
      </p:sp>
      <p:sp>
        <p:nvSpPr>
          <p:cNvPr id="7" name="Rectangle 7">
            <a:extLst>
              <a:ext uri="{FF2B5EF4-FFF2-40B4-BE49-F238E27FC236}">
                <a16:creationId xmlns:a16="http://schemas.microsoft.com/office/drawing/2014/main" id="{F076F3AC-CE73-4951-993F-0B09CEE2BF97}"/>
              </a:ext>
            </a:extLst>
          </p:cNvPr>
          <p:cNvSpPr>
            <a:spLocks noGrp="1" noChangeArrowheads="1"/>
          </p:cNvSpPr>
          <p:nvPr>
            <p:ph type="sldNum" sz="quarter" idx="5"/>
          </p:nvPr>
        </p:nvSpPr>
        <p:spPr>
          <a:ln/>
        </p:spPr>
        <p:txBody>
          <a:bodyPr/>
          <a:lstStyle/>
          <a:p>
            <a:fld id="{D8D691E4-2399-472C-AC39-B2C84E6A7598}" type="slidenum">
              <a:rPr lang="en-US" altLang="en-US"/>
              <a:pPr/>
              <a:t>19</a:t>
            </a:fld>
            <a:endParaRPr lang="en-US" altLang="en-US"/>
          </a:p>
        </p:txBody>
      </p:sp>
      <p:sp>
        <p:nvSpPr>
          <p:cNvPr id="116738" name="Rectangle 1026">
            <a:extLst>
              <a:ext uri="{FF2B5EF4-FFF2-40B4-BE49-F238E27FC236}">
                <a16:creationId xmlns:a16="http://schemas.microsoft.com/office/drawing/2014/main" id="{3B154974-3CFE-4AAF-AA3F-DACF1AFCFAE4}"/>
              </a:ext>
            </a:extLst>
          </p:cNvPr>
          <p:cNvSpPr>
            <a:spLocks noGrp="1" noRot="1" noChangeAspect="1" noChangeArrowheads="1" noTextEdit="1"/>
          </p:cNvSpPr>
          <p:nvPr>
            <p:ph type="sldImg"/>
          </p:nvPr>
        </p:nvSpPr>
        <p:spPr bwMode="auto">
          <a:xfrm>
            <a:off x="414338" y="701675"/>
            <a:ext cx="6164262" cy="3468688"/>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39" name="Rectangle 1027">
            <a:extLst>
              <a:ext uri="{FF2B5EF4-FFF2-40B4-BE49-F238E27FC236}">
                <a16:creationId xmlns:a16="http://schemas.microsoft.com/office/drawing/2014/main" id="{07E39C8A-927C-4998-BD34-B15FB3EEBFDA}"/>
              </a:ext>
            </a:extLst>
          </p:cNvPr>
          <p:cNvSpPr>
            <a:spLocks noGrp="1" noChangeArrowheads="1"/>
          </p:cNvSpPr>
          <p:nvPr>
            <p:ph type="body" idx="1"/>
          </p:nvPr>
        </p:nvSpPr>
        <p:spPr bwMode="auto">
          <a:xfrm>
            <a:off x="931863" y="4408488"/>
            <a:ext cx="5127625" cy="4176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3364" tIns="46683" rIns="93364" bIns="46683"/>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9983BE0F-E724-41E8-8F81-E14DCC0C640D}"/>
              </a:ext>
            </a:extLst>
          </p:cNvPr>
          <p:cNvSpPr>
            <a:spLocks noGrp="1" noChangeArrowheads="1"/>
          </p:cNvSpPr>
          <p:nvPr>
            <p:ph type="ftr" sz="quarter" idx="4"/>
          </p:nvPr>
        </p:nvSpPr>
        <p:spPr>
          <a:ln/>
        </p:spPr>
        <p:txBody>
          <a:bodyPr/>
          <a:lstStyle/>
          <a:p>
            <a:r>
              <a:rPr lang="en-US" altLang="en-US"/>
              <a:t>Operating Systems Concepts    Silberschatz, Galvin and Gagne@2002     </a:t>
            </a:r>
          </a:p>
        </p:txBody>
      </p:sp>
      <p:sp>
        <p:nvSpPr>
          <p:cNvPr id="7" name="Rectangle 7">
            <a:extLst>
              <a:ext uri="{FF2B5EF4-FFF2-40B4-BE49-F238E27FC236}">
                <a16:creationId xmlns:a16="http://schemas.microsoft.com/office/drawing/2014/main" id="{0AB6FF50-09F1-45CB-9942-B731A33624EB}"/>
              </a:ext>
            </a:extLst>
          </p:cNvPr>
          <p:cNvSpPr>
            <a:spLocks noGrp="1" noChangeArrowheads="1"/>
          </p:cNvSpPr>
          <p:nvPr>
            <p:ph type="sldNum" sz="quarter" idx="5"/>
          </p:nvPr>
        </p:nvSpPr>
        <p:spPr>
          <a:ln/>
        </p:spPr>
        <p:txBody>
          <a:bodyPr/>
          <a:lstStyle/>
          <a:p>
            <a:fld id="{66D7A4B2-6082-4E46-9610-119078A31E49}" type="slidenum">
              <a:rPr lang="en-US" altLang="en-US"/>
              <a:pPr/>
              <a:t>21</a:t>
            </a:fld>
            <a:endParaRPr lang="en-US" altLang="en-US"/>
          </a:p>
        </p:txBody>
      </p:sp>
      <p:sp>
        <p:nvSpPr>
          <p:cNvPr id="122882" name="Rectangle 2">
            <a:extLst>
              <a:ext uri="{FF2B5EF4-FFF2-40B4-BE49-F238E27FC236}">
                <a16:creationId xmlns:a16="http://schemas.microsoft.com/office/drawing/2014/main" id="{50E67D43-5219-46F9-93F6-A2AD6126B351}"/>
              </a:ext>
            </a:extLst>
          </p:cNvPr>
          <p:cNvSpPr>
            <a:spLocks noGrp="1" noRot="1" noChangeAspect="1" noChangeArrowheads="1" noTextEdit="1"/>
          </p:cNvSpPr>
          <p:nvPr>
            <p:ph type="sldImg"/>
          </p:nvPr>
        </p:nvSpPr>
        <p:spPr bwMode="auto">
          <a:xfrm>
            <a:off x="414338" y="701675"/>
            <a:ext cx="6164262" cy="3468688"/>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3" name="Rectangle 3">
            <a:extLst>
              <a:ext uri="{FF2B5EF4-FFF2-40B4-BE49-F238E27FC236}">
                <a16:creationId xmlns:a16="http://schemas.microsoft.com/office/drawing/2014/main" id="{8DEAE97F-1463-4AD1-AF10-0F91E3128170}"/>
              </a:ext>
            </a:extLst>
          </p:cNvPr>
          <p:cNvSpPr>
            <a:spLocks noGrp="1" noChangeArrowheads="1"/>
          </p:cNvSpPr>
          <p:nvPr>
            <p:ph type="body" idx="1"/>
          </p:nvPr>
        </p:nvSpPr>
        <p:spPr bwMode="auto">
          <a:xfrm>
            <a:off x="931863" y="4408488"/>
            <a:ext cx="5127625" cy="4176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3364" tIns="46683" rIns="93364" bIns="46683"/>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C77E12EC-B5D9-4263-A2F4-8BD3E893D29C}"/>
              </a:ext>
            </a:extLst>
          </p:cNvPr>
          <p:cNvSpPr>
            <a:spLocks noGrp="1" noChangeArrowheads="1"/>
          </p:cNvSpPr>
          <p:nvPr>
            <p:ph type="ftr" sz="quarter" idx="4"/>
          </p:nvPr>
        </p:nvSpPr>
        <p:spPr>
          <a:ln/>
        </p:spPr>
        <p:txBody>
          <a:bodyPr/>
          <a:lstStyle/>
          <a:p>
            <a:r>
              <a:rPr lang="en-US" altLang="en-US"/>
              <a:t>Operating Systems Concepts    Silberschatz, Galvin and Gagne@2002     </a:t>
            </a:r>
          </a:p>
        </p:txBody>
      </p:sp>
      <p:sp>
        <p:nvSpPr>
          <p:cNvPr id="7" name="Rectangle 7">
            <a:extLst>
              <a:ext uri="{FF2B5EF4-FFF2-40B4-BE49-F238E27FC236}">
                <a16:creationId xmlns:a16="http://schemas.microsoft.com/office/drawing/2014/main" id="{54850A03-76CD-489E-B323-CDFBCA85364E}"/>
              </a:ext>
            </a:extLst>
          </p:cNvPr>
          <p:cNvSpPr>
            <a:spLocks noGrp="1" noChangeArrowheads="1"/>
          </p:cNvSpPr>
          <p:nvPr>
            <p:ph type="sldNum" sz="quarter" idx="5"/>
          </p:nvPr>
        </p:nvSpPr>
        <p:spPr>
          <a:ln/>
        </p:spPr>
        <p:txBody>
          <a:bodyPr/>
          <a:lstStyle/>
          <a:p>
            <a:fld id="{92F91C4D-3D7F-4B4F-9DD9-A1485F16BF28}" type="slidenum">
              <a:rPr lang="en-US" altLang="en-US"/>
              <a:pPr/>
              <a:t>22</a:t>
            </a:fld>
            <a:endParaRPr lang="en-US" altLang="en-US"/>
          </a:p>
        </p:txBody>
      </p:sp>
      <p:sp>
        <p:nvSpPr>
          <p:cNvPr id="124930" name="Rectangle 2">
            <a:extLst>
              <a:ext uri="{FF2B5EF4-FFF2-40B4-BE49-F238E27FC236}">
                <a16:creationId xmlns:a16="http://schemas.microsoft.com/office/drawing/2014/main" id="{8BAB5F6B-4591-4174-8FD6-BA80E4E69C65}"/>
              </a:ext>
            </a:extLst>
          </p:cNvPr>
          <p:cNvSpPr>
            <a:spLocks noGrp="1" noRot="1" noChangeAspect="1" noChangeArrowheads="1" noTextEdit="1"/>
          </p:cNvSpPr>
          <p:nvPr>
            <p:ph type="sldImg"/>
          </p:nvPr>
        </p:nvSpPr>
        <p:spPr bwMode="auto">
          <a:xfrm>
            <a:off x="414338" y="701675"/>
            <a:ext cx="6164262" cy="3468688"/>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1" name="Rectangle 3">
            <a:extLst>
              <a:ext uri="{FF2B5EF4-FFF2-40B4-BE49-F238E27FC236}">
                <a16:creationId xmlns:a16="http://schemas.microsoft.com/office/drawing/2014/main" id="{505852ED-06A8-42A8-882B-FE95F7535A89}"/>
              </a:ext>
            </a:extLst>
          </p:cNvPr>
          <p:cNvSpPr>
            <a:spLocks noGrp="1" noChangeArrowheads="1"/>
          </p:cNvSpPr>
          <p:nvPr>
            <p:ph type="body" idx="1"/>
          </p:nvPr>
        </p:nvSpPr>
        <p:spPr bwMode="auto">
          <a:xfrm>
            <a:off x="931863" y="4408488"/>
            <a:ext cx="5127625" cy="4176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3364" tIns="46683" rIns="93364" bIns="46683"/>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81BC3839-14AE-41D5-95F3-F897CEFA9F9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a:extLst>
              <a:ext uri="{FF2B5EF4-FFF2-40B4-BE49-F238E27FC236}">
                <a16:creationId xmlns:a16="http://schemas.microsoft.com/office/drawing/2014/main" id="{A421D35A-7062-4E04-8A32-F9E88CD1D5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2228" name="Footer Placeholder 3">
            <a:extLst>
              <a:ext uri="{FF2B5EF4-FFF2-40B4-BE49-F238E27FC236}">
                <a16:creationId xmlns:a16="http://schemas.microsoft.com/office/drawing/2014/main" id="{5D03FA0E-86DD-4B8A-97A9-1904DC1EDBF7}"/>
              </a:ext>
            </a:extLst>
          </p:cNvPr>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200"/>
              <a:t>Grand Canyon University</a:t>
            </a:r>
          </a:p>
        </p:txBody>
      </p:sp>
      <p:sp>
        <p:nvSpPr>
          <p:cNvPr id="52229" name="Slide Number Placeholder 4">
            <a:extLst>
              <a:ext uri="{FF2B5EF4-FFF2-40B4-BE49-F238E27FC236}">
                <a16:creationId xmlns:a16="http://schemas.microsoft.com/office/drawing/2014/main" id="{3A49D5A8-AB23-4094-B872-6A63AEAD5B6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EF4DDB49-6687-43E1-BA46-147BC273B0E8}" type="slidenum">
              <a:rPr lang="en-US" altLang="en-US" sz="1200"/>
              <a:pPr/>
              <a:t>48</a:t>
            </a:fld>
            <a:endParaRPr lang="en-US" alt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04DE0632-BF9B-4A61-ABCA-587DC6D0CD3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a:extLst>
              <a:ext uri="{FF2B5EF4-FFF2-40B4-BE49-F238E27FC236}">
                <a16:creationId xmlns:a16="http://schemas.microsoft.com/office/drawing/2014/main" id="{8C462AA3-5816-433C-9A15-FC172E48C3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Processor : Controls the operation of the computer and performs its data processing functions. When there is only one processor, it is often referred to as the central processing unit (CPU).</a:t>
            </a:r>
            <a:endParaRPr lang="en-NZ" altLang="en-US"/>
          </a:p>
        </p:txBody>
      </p:sp>
      <p:sp>
        <p:nvSpPr>
          <p:cNvPr id="55300" name="Slide Number Placeholder 3">
            <a:extLst>
              <a:ext uri="{FF2B5EF4-FFF2-40B4-BE49-F238E27FC236}">
                <a16:creationId xmlns:a16="http://schemas.microsoft.com/office/drawing/2014/main" id="{BC75B0D1-680E-448C-9FC1-1A1C14E682A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093F3489-1598-4B84-B039-B8561C9FDB69}" type="slidenum">
              <a:rPr lang="en-US" altLang="en-US" sz="1200"/>
              <a:pPr/>
              <a:t>50</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E08C759C-73E8-4324-82AF-1FFB919C0EC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35EA1A96-B042-44B7-B917-16C736F6A86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Main memory : </a:t>
            </a:r>
            <a:r>
              <a:rPr lang="en-US" altLang="en-US"/>
              <a:t>Stores data and programs. This memory is typically volatile; that is, when the computer is shut down, the contents of the memory are lost. In contrast, the contents of disk memory are retained even when the computer system is shut down. Main memory is also referred to as </a:t>
            </a:r>
            <a:r>
              <a:rPr lang="en-US" altLang="en-US" i="1"/>
              <a:t>real memory or primary memory.</a:t>
            </a:r>
            <a:endParaRPr lang="en-US" altLang="en-US"/>
          </a:p>
        </p:txBody>
      </p:sp>
      <p:sp>
        <p:nvSpPr>
          <p:cNvPr id="57348" name="Slide Number Placeholder 3">
            <a:extLst>
              <a:ext uri="{FF2B5EF4-FFF2-40B4-BE49-F238E27FC236}">
                <a16:creationId xmlns:a16="http://schemas.microsoft.com/office/drawing/2014/main" id="{24A6D4F1-23A2-47A9-B295-5F6B984C5FA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4D07549-33BF-4ECC-B07B-08F55BC3F69C}" type="slidenum">
              <a:rPr lang="en-US" altLang="en-US" sz="1200"/>
              <a:pPr/>
              <a:t>51</a:t>
            </a:fld>
            <a:endParaRPr lang="en-US" altLang="en-US"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9B999785-8168-4923-96C4-4E2731039BE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a:extLst>
              <a:ext uri="{FF2B5EF4-FFF2-40B4-BE49-F238E27FC236}">
                <a16:creationId xmlns:a16="http://schemas.microsoft.com/office/drawing/2014/main" id="{4AF53CB8-71CD-4197-955B-F7476249AF1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I/O modules : </a:t>
            </a:r>
            <a:r>
              <a:rPr lang="en-US" altLang="en-US"/>
              <a:t>Move data between the computer and its external environment. The external environment consists of a variety of devices, including secondary</a:t>
            </a:r>
          </a:p>
          <a:p>
            <a:r>
              <a:rPr lang="en-US" altLang="en-US"/>
              <a:t>memory devices (e.g., disks), communications equipment, and terminals.</a:t>
            </a:r>
            <a:endParaRPr lang="en-NZ" altLang="en-US"/>
          </a:p>
        </p:txBody>
      </p:sp>
      <p:sp>
        <p:nvSpPr>
          <p:cNvPr id="59396" name="Slide Number Placeholder 3">
            <a:extLst>
              <a:ext uri="{FF2B5EF4-FFF2-40B4-BE49-F238E27FC236}">
                <a16:creationId xmlns:a16="http://schemas.microsoft.com/office/drawing/2014/main" id="{6DE93B55-110B-4E90-885A-4C4A91C290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61B89E3-EEFB-46C5-982A-85D28C66F3F2}" type="slidenum">
              <a:rPr lang="en-US" altLang="en-US" sz="1200"/>
              <a:pPr/>
              <a:t>52</a:t>
            </a:fld>
            <a:endParaRPr lang="en-US" altLang="en-US"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97C8A514-F1D8-4676-AA29-EEC588C8753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a:extLst>
              <a:ext uri="{FF2B5EF4-FFF2-40B4-BE49-F238E27FC236}">
                <a16:creationId xmlns:a16="http://schemas.microsoft.com/office/drawing/2014/main" id="{DA4C016B-D118-4D5D-B68F-F68FC494D1B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System bus : </a:t>
            </a:r>
            <a:r>
              <a:rPr lang="en-US" altLang="en-US"/>
              <a:t>Provides for communication among processors, main memory,</a:t>
            </a:r>
            <a:r>
              <a:rPr lang="en-US" altLang="en-US" b="1"/>
              <a:t> </a:t>
            </a:r>
            <a:r>
              <a:rPr lang="en-US" altLang="en-US"/>
              <a:t>and I/O modules.</a:t>
            </a:r>
          </a:p>
          <a:p>
            <a:endParaRPr lang="en-NZ" altLang="en-US"/>
          </a:p>
        </p:txBody>
      </p:sp>
      <p:sp>
        <p:nvSpPr>
          <p:cNvPr id="61444" name="Slide Number Placeholder 3">
            <a:extLst>
              <a:ext uri="{FF2B5EF4-FFF2-40B4-BE49-F238E27FC236}">
                <a16:creationId xmlns:a16="http://schemas.microsoft.com/office/drawing/2014/main" id="{4541B45E-2D27-4567-8376-A58BF21F7B2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C95C89E-BD25-4A5F-BF3C-B495961034AE}" type="slidenum">
              <a:rPr lang="en-US" altLang="en-US" sz="1200"/>
              <a:pPr/>
              <a:t>53</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859AADCA-CD23-4691-B520-AD67B9F0B5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id="{A4CD305B-C233-4BC1-B9DC-06342DBE90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292" name="Footer Placeholder 3">
            <a:extLst>
              <a:ext uri="{FF2B5EF4-FFF2-40B4-BE49-F238E27FC236}">
                <a16:creationId xmlns:a16="http://schemas.microsoft.com/office/drawing/2014/main" id="{E52064B2-0EBD-4AF1-9E19-6C1537212AAC}"/>
              </a:ext>
            </a:extLst>
          </p:cNvPr>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200"/>
              <a:t>Grand Canyon University</a:t>
            </a:r>
          </a:p>
        </p:txBody>
      </p:sp>
      <p:sp>
        <p:nvSpPr>
          <p:cNvPr id="12293" name="Slide Number Placeholder 4">
            <a:extLst>
              <a:ext uri="{FF2B5EF4-FFF2-40B4-BE49-F238E27FC236}">
                <a16:creationId xmlns:a16="http://schemas.microsoft.com/office/drawing/2014/main" id="{23D305FF-6F4F-4733-9359-FDFB63654A9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9F2BB15-90FE-47E7-B955-62292492CC9D}" type="slidenum">
              <a:rPr lang="en-US" altLang="en-US" sz="1200"/>
              <a:pPr/>
              <a:t>4</a:t>
            </a:fld>
            <a:endParaRPr lang="en-US"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0F9F0AF2-2035-4F70-954A-C18DC0E65C8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a:extLst>
              <a:ext uri="{FF2B5EF4-FFF2-40B4-BE49-F238E27FC236}">
                <a16:creationId xmlns:a16="http://schemas.microsoft.com/office/drawing/2014/main" id="{D585E0C6-6169-4796-8AEC-F1D97DD749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Figure 1.1 depicts these top-level components. One of the processor’s functions is to exchange data with memory. For this purpose, it typically makes use of two internal (to the processor) registers: a memory address register (MAR), which specifies the address in memory for the next read or write; and a memory buffer register (MBR), which contains the data to be written into memory or which receives the data read from memory. Similarly, an I/O address register (I/OAR) specifies a particular I/O device. An I/O buffer register (I/OBR) is used for the exchange of data between an I/O module and the processor.</a:t>
            </a:r>
          </a:p>
          <a:p>
            <a:endParaRPr lang="en-US" altLang="en-US"/>
          </a:p>
          <a:p>
            <a:r>
              <a:rPr lang="en-US" altLang="en-US"/>
              <a:t>A memory module consists of a set of locations, defined by sequentially numbered addresses. Each location contains a bit pattern that can be interpreted as either an instruction or data. An I/O module transfers data from external devices to processor and memory, and vice versa. It contains internal buffers for temporarily holding data until they can be sent on.</a:t>
            </a:r>
          </a:p>
        </p:txBody>
      </p:sp>
      <p:sp>
        <p:nvSpPr>
          <p:cNvPr id="63492" name="Slide Number Placeholder 3">
            <a:extLst>
              <a:ext uri="{FF2B5EF4-FFF2-40B4-BE49-F238E27FC236}">
                <a16:creationId xmlns:a16="http://schemas.microsoft.com/office/drawing/2014/main" id="{D47DC7C0-FB72-4A64-92D5-59870025FB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CCC8CA26-F764-4C64-852E-A92A1A8D5B52}" type="slidenum">
              <a:rPr lang="en-US" altLang="en-US" sz="1200"/>
              <a:pPr/>
              <a:t>54</a:t>
            </a:fld>
            <a:endParaRPr lang="en-US" altLang="en-US"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BF4463F4-DD64-4613-B674-03330BAF0C1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a:extLst>
              <a:ext uri="{FF2B5EF4-FFF2-40B4-BE49-F238E27FC236}">
                <a16:creationId xmlns:a16="http://schemas.microsoft.com/office/drawing/2014/main" id="{8A310985-CFBA-44A9-AF6A-2C371D6E849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hardware revolution that brought about desktop and handheld computing was the invention of the microprocessor, which contained a processor on a single chip. Though originally much slower than multichip processors, microprocessors have continually evolved to the point that they are now much faster for most computations due to the physics involved in moving information around in sub-nanosecond timeframes.</a:t>
            </a:r>
          </a:p>
          <a:p>
            <a:endParaRPr lang="en-US" altLang="en-US"/>
          </a:p>
          <a:p>
            <a:r>
              <a:rPr lang="en-US" altLang="en-US"/>
              <a:t>Not only have microprocessors become the fastest general purpose processors available, they are now multiprocessors; each chip (called a socket) contains multiple processors (called cores), each with multiple levels of large memory caches, and multiple logical processors sharing the execution units of each core. As of 2010, it is not unusual for even a laptop to have 2 or 4 cores, each with 2 hardware threads, for a total of 4 or 8 logical processors.</a:t>
            </a:r>
          </a:p>
          <a:p>
            <a:endParaRPr lang="en-US" altLang="en-US"/>
          </a:p>
          <a:p>
            <a:endParaRPr lang="en-US" altLang="en-US"/>
          </a:p>
          <a:p>
            <a:endParaRPr lang="en-US" altLang="en-US"/>
          </a:p>
        </p:txBody>
      </p:sp>
      <p:sp>
        <p:nvSpPr>
          <p:cNvPr id="65540" name="Slide Number Placeholder 3">
            <a:extLst>
              <a:ext uri="{FF2B5EF4-FFF2-40B4-BE49-F238E27FC236}">
                <a16:creationId xmlns:a16="http://schemas.microsoft.com/office/drawing/2014/main" id="{E4311362-B95E-4936-B43B-53B2460E644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C4515E2-0695-461A-989C-B1A5F979DC91}" type="slidenum">
              <a:rPr lang="en-US" altLang="en-US" sz="1200"/>
              <a:pPr/>
              <a:t>55</a:t>
            </a:fld>
            <a:endParaRPr lang="en-US" altLang="en-US"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302608D6-705D-41D1-BA51-8052AA0DA07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a:extLst>
              <a:ext uri="{FF2B5EF4-FFF2-40B4-BE49-F238E27FC236}">
                <a16:creationId xmlns:a16="http://schemas.microsoft.com/office/drawing/2014/main" id="{60F4F462-8EC2-470E-9157-11C162C726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Although processors provide very good performance for most forms of computing, there is increasing demand for numerical computation. Graphical Processing Units (GPUs) provide efficient computation on arrays of data using Single-Instruction Multiple Data (SIMD) techniques pioneered in supercomputers. GPUs are no longer used just for rendering advanced graphics, but they are also used for general numerical processing, such as physics simulations for games or computations on large spreadsheets. Simultaneously, the CPUs themselves are gaining the capability of operating on arrays of data—with increasingly powerful vector units integrated into the processor architecture of the x86 and AMD64 families. Processors and GPUs are not the end of the computational story for the modern PC. </a:t>
            </a:r>
          </a:p>
          <a:p>
            <a:endParaRPr lang="en-US" altLang="en-US"/>
          </a:p>
          <a:p>
            <a:endParaRPr lang="en-US" altLang="en-US"/>
          </a:p>
        </p:txBody>
      </p:sp>
      <p:sp>
        <p:nvSpPr>
          <p:cNvPr id="67588" name="Slide Number Placeholder 3">
            <a:extLst>
              <a:ext uri="{FF2B5EF4-FFF2-40B4-BE49-F238E27FC236}">
                <a16:creationId xmlns:a16="http://schemas.microsoft.com/office/drawing/2014/main" id="{38F4F66C-C5CA-47FA-81B9-E1387ACC6B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EB676B7-078C-4B2B-B36F-586253741A47}" type="slidenum">
              <a:rPr lang="en-US" altLang="en-US" sz="1200"/>
              <a:pPr/>
              <a:t>56</a:t>
            </a:fld>
            <a:endParaRPr lang="en-US"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4725ACC3-8A36-4285-809C-80FB7BE322D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232DF9A7-ABBE-49EC-9556-DA03366987D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Digital Signal Processors (DSPs) are also present, for dealing with streaming signals—such as audio or video. DSPs used to be embedded in I/O devices, like modems, but they are now becoming first-class computational devices, especially in handhelds. Other specialized computational devices (fixed function units) co-exist with the CPU to support other standard computations, such as encoding/decoding speech and video (codecs), or providing support for encryption and security.</a:t>
            </a:r>
          </a:p>
          <a:p>
            <a:endParaRPr lang="en-US" altLang="en-US"/>
          </a:p>
          <a:p>
            <a:endParaRPr lang="en-US" altLang="en-US"/>
          </a:p>
        </p:txBody>
      </p:sp>
      <p:sp>
        <p:nvSpPr>
          <p:cNvPr id="69636" name="Slide Number Placeholder 3">
            <a:extLst>
              <a:ext uri="{FF2B5EF4-FFF2-40B4-BE49-F238E27FC236}">
                <a16:creationId xmlns:a16="http://schemas.microsoft.com/office/drawing/2014/main" id="{E48A3CAA-1C9B-4F77-ABD2-51E2383B351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0BB8C2F4-DE8F-45E7-AD7C-C4E1D137DEB8}" type="slidenum">
              <a:rPr lang="en-US" altLang="en-US" sz="1200"/>
              <a:pPr/>
              <a:t>57</a:t>
            </a:fld>
            <a:endParaRPr lang="en-US" alt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a:extLst>
              <a:ext uri="{FF2B5EF4-FFF2-40B4-BE49-F238E27FC236}">
                <a16:creationId xmlns:a16="http://schemas.microsoft.com/office/drawing/2014/main" id="{26528A30-25CA-4808-85E5-593E4795E53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a:extLst>
              <a:ext uri="{FF2B5EF4-FFF2-40B4-BE49-F238E27FC236}">
                <a16:creationId xmlns:a16="http://schemas.microsoft.com/office/drawing/2014/main" id="{A749EBCF-8D7B-40B5-9638-65085C76B09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To satisfy the requirements of handheld devices, the classic microprocessor is giving way to the System on a Chip (SoC), where not just the CPUs and caches are on the same chip, but also many of the other components of the system, such as DSPs, GPUs, I/O devices (such as radios and codecs), and main memory.</a:t>
            </a:r>
          </a:p>
          <a:p>
            <a:endParaRPr lang="en-US" altLang="en-US"/>
          </a:p>
        </p:txBody>
      </p:sp>
      <p:sp>
        <p:nvSpPr>
          <p:cNvPr id="71684" name="Slide Number Placeholder 3">
            <a:extLst>
              <a:ext uri="{FF2B5EF4-FFF2-40B4-BE49-F238E27FC236}">
                <a16:creationId xmlns:a16="http://schemas.microsoft.com/office/drawing/2014/main" id="{A55E2440-0E2D-4CBC-8BDC-CD8AD5EF75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14FC5B4-C024-484A-A426-832D032EB70F}" type="slidenum">
              <a:rPr lang="en-US" altLang="en-US" sz="1200"/>
              <a:pPr/>
              <a:t>58</a:t>
            </a:fld>
            <a:endParaRPr lang="en-US" alt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A28C8BE0-224C-40F2-8E08-559AAF6773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a:extLst>
              <a:ext uri="{FF2B5EF4-FFF2-40B4-BE49-F238E27FC236}">
                <a16:creationId xmlns:a16="http://schemas.microsoft.com/office/drawing/2014/main" id="{CFDA535A-218C-4213-AA0B-C559F0C729E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 program to be executed by a processor consists of a set of instructions stored in memory. In its simplest form, instruction processing consists of two steps: The processor reads ( </a:t>
            </a:r>
            <a:r>
              <a:rPr lang="en-US" altLang="en-US" i="1"/>
              <a:t>fetches ) instructions from memory one at a time and executes each </a:t>
            </a:r>
            <a:r>
              <a:rPr lang="en-US" altLang="en-US"/>
              <a:t>instruction. Program execution consists of repeating the process of instruction fetch and instruction execution. Instruction execution may involve several operations and depends on the nature of the instruction.</a:t>
            </a:r>
            <a:endParaRPr lang="en-NZ" altLang="en-US"/>
          </a:p>
        </p:txBody>
      </p:sp>
      <p:sp>
        <p:nvSpPr>
          <p:cNvPr id="73732" name="Slide Number Placeholder 3">
            <a:extLst>
              <a:ext uri="{FF2B5EF4-FFF2-40B4-BE49-F238E27FC236}">
                <a16:creationId xmlns:a16="http://schemas.microsoft.com/office/drawing/2014/main" id="{018D5FBF-A371-4DEC-AF7F-C2B6825F9D1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C6B8069-653F-4B38-A529-3BB4F3093D5B}" type="slidenum">
              <a:rPr lang="en-US" altLang="en-US" sz="1200"/>
              <a:pPr/>
              <a:t>59</a:t>
            </a:fld>
            <a:endParaRPr lang="en-US" altLang="en-US"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189F224F-698C-48EB-8022-C3D5BED20A1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a:extLst>
              <a:ext uri="{FF2B5EF4-FFF2-40B4-BE49-F238E27FC236}">
                <a16:creationId xmlns:a16="http://schemas.microsoft.com/office/drawing/2014/main" id="{EC6FE689-F7C7-4A85-B30F-F1D57A0828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processing required for a single instruction is called an </a:t>
            </a:r>
            <a:r>
              <a:rPr lang="en-US" altLang="en-US" i="1"/>
              <a:t>instruction cycle. </a:t>
            </a:r>
            <a:r>
              <a:rPr lang="en-US" altLang="en-US"/>
              <a:t>Using a simplified two-step description, the instruction cycle is depicted in Figure 1.2 . The two steps are referred to as the </a:t>
            </a:r>
            <a:r>
              <a:rPr lang="en-US" altLang="en-US" i="1"/>
              <a:t>fetch stage and the execute stage. Program execution </a:t>
            </a:r>
            <a:r>
              <a:rPr lang="en-US" altLang="en-US"/>
              <a:t>halts only if the processor is turned off, some sort of unrecoverable error occurs, or a program instruction that halts the processor is encountered.</a:t>
            </a:r>
          </a:p>
          <a:p>
            <a:endParaRPr lang="en-US" altLang="en-US"/>
          </a:p>
        </p:txBody>
      </p:sp>
      <p:sp>
        <p:nvSpPr>
          <p:cNvPr id="75780" name="Slide Number Placeholder 3">
            <a:extLst>
              <a:ext uri="{FF2B5EF4-FFF2-40B4-BE49-F238E27FC236}">
                <a16:creationId xmlns:a16="http://schemas.microsoft.com/office/drawing/2014/main" id="{FB872F38-9302-4975-9393-76FBA88AF9B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EBE404C-2BC7-4021-A250-F41AF485A7E4}" type="slidenum">
              <a:rPr lang="en-US" altLang="en-US" sz="1200"/>
              <a:pPr/>
              <a:t>60</a:t>
            </a:fld>
            <a:endParaRPr lang="en-US" alt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5214DE22-31F3-4EF2-A0A7-BD8B82A297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id="{67E13D96-BC4B-4EE9-AFEF-ED07E658AC9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At the beginning of each instruction cycle, the processor fetches an instruction from memory. Typically, the program counter (PC) holds the address of the next instruction to be fetched. Unless instructed otherwise, the processor always increments the PC after each instruction fetch so that it will fetch the next instruction in sequence (i.e., the instruction located at the next higher memory address).</a:t>
            </a:r>
          </a:p>
          <a:p>
            <a:endParaRPr lang="en-US" altLang="en-US"/>
          </a:p>
          <a:p>
            <a:r>
              <a:rPr lang="en-US" altLang="en-US"/>
              <a:t> For example, consider a simplified computer in which each instruction occupies one</a:t>
            </a:r>
          </a:p>
          <a:p>
            <a:r>
              <a:rPr lang="en-US" altLang="en-US"/>
              <a:t>16-bit word of memory. Assume that the program counter is set to location 300.</a:t>
            </a:r>
          </a:p>
          <a:p>
            <a:r>
              <a:rPr lang="en-US" altLang="en-US"/>
              <a:t>The processor will next fetch the instruction at location 300. On succeeding instruction</a:t>
            </a:r>
          </a:p>
          <a:p>
            <a:r>
              <a:rPr lang="en-US" altLang="en-US"/>
              <a:t>cycles, it will fetch instructions from locations 301, 302, 303, and so on. This</a:t>
            </a:r>
          </a:p>
          <a:p>
            <a:r>
              <a:rPr lang="en-US" altLang="en-US"/>
              <a:t>sequence may be altered, as explained subsequently.</a:t>
            </a:r>
          </a:p>
        </p:txBody>
      </p:sp>
      <p:sp>
        <p:nvSpPr>
          <p:cNvPr id="77828" name="Slide Number Placeholder 3">
            <a:extLst>
              <a:ext uri="{FF2B5EF4-FFF2-40B4-BE49-F238E27FC236}">
                <a16:creationId xmlns:a16="http://schemas.microsoft.com/office/drawing/2014/main" id="{116CCDB9-E756-4143-B7F9-BE2F3B44A59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A560006-3276-43BA-B51E-5215C4FF5ABA}" type="slidenum">
              <a:rPr lang="en-US" altLang="en-US" sz="1200"/>
              <a:pPr/>
              <a:t>61</a:t>
            </a:fld>
            <a:endParaRPr lang="en-US" alt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FDDF8AE5-1251-43CD-815D-483CB55258C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E4C9D0BD-D0C3-4C4F-9B0C-7139DA5200FD}"/>
              </a:ext>
            </a:extLst>
          </p:cNvPr>
          <p:cNvSpPr>
            <a:spLocks noGrp="1"/>
          </p:cNvSpPr>
          <p:nvPr>
            <p:ph type="body" idx="1"/>
          </p:nvPr>
        </p:nvSpPr>
        <p:spPr/>
        <p:txBody>
          <a:bodyPr>
            <a:normAutofit lnSpcReduction="10000"/>
          </a:bodyPr>
          <a:lstStyle/>
          <a:p>
            <a:pPr>
              <a:defRPr/>
            </a:pPr>
            <a:r>
              <a:rPr lang="en-US" dirty="0"/>
              <a:t>The fetched instruction is loaded into the instruction register (IR). The instruction contains bits that specify the action the processor is to take. The processor interprets the instruction and performs the required action. In general, these actions fall into four categories:</a:t>
            </a:r>
          </a:p>
          <a:p>
            <a:pPr>
              <a:defRPr/>
            </a:pPr>
            <a:endParaRPr lang="en-US" dirty="0"/>
          </a:p>
          <a:p>
            <a:pPr>
              <a:defRPr/>
            </a:pPr>
            <a:r>
              <a:rPr lang="en-US" dirty="0"/>
              <a:t>• </a:t>
            </a:r>
            <a:r>
              <a:rPr lang="en-US" b="1" dirty="0"/>
              <a:t>Processor-memory: </a:t>
            </a:r>
            <a:r>
              <a:rPr lang="en-US" dirty="0"/>
              <a:t>Data may be transferred from processor to memory or from memory to processor.</a:t>
            </a:r>
          </a:p>
          <a:p>
            <a:pPr>
              <a:defRPr/>
            </a:pPr>
            <a:endParaRPr lang="en-US" dirty="0"/>
          </a:p>
          <a:p>
            <a:pPr>
              <a:defRPr/>
            </a:pPr>
            <a:r>
              <a:rPr lang="en-US" dirty="0"/>
              <a:t>• </a:t>
            </a:r>
            <a:r>
              <a:rPr lang="en-US" b="1" dirty="0"/>
              <a:t>Processor-I/O: </a:t>
            </a:r>
            <a:r>
              <a:rPr lang="en-US" dirty="0"/>
              <a:t>Data may be transferred to or from a peripheral device by transferring between the processor and an I/O module.</a:t>
            </a:r>
          </a:p>
          <a:p>
            <a:pPr>
              <a:defRPr/>
            </a:pPr>
            <a:endParaRPr lang="en-US" dirty="0"/>
          </a:p>
          <a:p>
            <a:pPr>
              <a:defRPr/>
            </a:pPr>
            <a:r>
              <a:rPr lang="en-US" dirty="0"/>
              <a:t>• </a:t>
            </a:r>
            <a:r>
              <a:rPr lang="en-US" b="1" dirty="0"/>
              <a:t>Data processing: </a:t>
            </a:r>
            <a:r>
              <a:rPr lang="en-US" dirty="0"/>
              <a:t>The processor may perform some arithmetic or logic operation on data.</a:t>
            </a:r>
          </a:p>
          <a:p>
            <a:pPr>
              <a:defRPr/>
            </a:pPr>
            <a:endParaRPr lang="en-US" dirty="0"/>
          </a:p>
          <a:p>
            <a:pPr>
              <a:defRPr/>
            </a:pPr>
            <a:r>
              <a:rPr lang="en-US" dirty="0"/>
              <a:t>• </a:t>
            </a:r>
            <a:r>
              <a:rPr lang="en-US" b="1" dirty="0"/>
              <a:t>Control: </a:t>
            </a:r>
            <a:r>
              <a:rPr lang="en-US" dirty="0"/>
              <a:t>An instruction may specify that the sequence of execution be altered. For example, the processor may fetch an instruction from location 149, which</a:t>
            </a:r>
          </a:p>
          <a:p>
            <a:pPr>
              <a:defRPr/>
            </a:pPr>
            <a:r>
              <a:rPr lang="en-US" dirty="0"/>
              <a:t>specifies that the next instruction be from location 182. The processor sets the</a:t>
            </a:r>
          </a:p>
          <a:p>
            <a:pPr>
              <a:defRPr/>
            </a:pPr>
            <a:r>
              <a:rPr lang="en-US" dirty="0"/>
              <a:t>program counter to 182. Thus, on the next fetch stage, the instruction will be</a:t>
            </a:r>
          </a:p>
          <a:p>
            <a:pPr>
              <a:defRPr/>
            </a:pPr>
            <a:r>
              <a:rPr lang="en-US" dirty="0"/>
              <a:t>fetched from location 182 rather than 150.</a:t>
            </a:r>
          </a:p>
          <a:p>
            <a:pPr>
              <a:defRPr/>
            </a:pPr>
            <a:endParaRPr lang="en-US" dirty="0"/>
          </a:p>
          <a:p>
            <a:pPr>
              <a:defRPr/>
            </a:pPr>
            <a:r>
              <a:rPr lang="en-US" dirty="0"/>
              <a:t>An instruction’s execution may involve a combination of these actions.</a:t>
            </a:r>
          </a:p>
          <a:p>
            <a:pPr>
              <a:defRPr/>
            </a:pPr>
            <a:endParaRPr lang="en-US" dirty="0"/>
          </a:p>
        </p:txBody>
      </p:sp>
      <p:sp>
        <p:nvSpPr>
          <p:cNvPr id="79876" name="Slide Number Placeholder 3">
            <a:extLst>
              <a:ext uri="{FF2B5EF4-FFF2-40B4-BE49-F238E27FC236}">
                <a16:creationId xmlns:a16="http://schemas.microsoft.com/office/drawing/2014/main" id="{A92BFB88-55B0-4B80-944D-8E4B80D424F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C9D68128-F596-4E03-BD77-4192B8ECBCAD}" type="slidenum">
              <a:rPr lang="en-US" altLang="en-US" sz="1200"/>
              <a:pPr/>
              <a:t>62</a:t>
            </a:fld>
            <a:endParaRPr lang="en-US" alt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07346720-9C8A-45E9-91FD-6F6C45C160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a:extLst>
              <a:ext uri="{FF2B5EF4-FFF2-40B4-BE49-F238E27FC236}">
                <a16:creationId xmlns:a16="http://schemas.microsoft.com/office/drawing/2014/main" id="{678AA5C9-3FE2-4692-9B90-3721D5038C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Consider a simple example using a hypothetical processor that includes the characteristics listed in Figure 1.3 . The processor contains a single data register, called the accumulator (AC). Both instructions and data are 16 bits long, and memory is organized as a sequence of 16-bit words. The instruction format provides 4 bits for the opcode, allowing as many as 2</a:t>
            </a:r>
            <a:r>
              <a:rPr lang="en-US" altLang="en-US" baseline="30000"/>
              <a:t>4</a:t>
            </a:r>
            <a:r>
              <a:rPr lang="en-US" altLang="en-US"/>
              <a:t> =16 different opcodes (represented by a single hexadecimal digit). The opcode defines the operation the processor is to perform. With the remaining 12 bits of the instruction format, up to 2</a:t>
            </a:r>
            <a:r>
              <a:rPr lang="en-US" altLang="en-US" baseline="30000"/>
              <a:t>12</a:t>
            </a:r>
            <a:r>
              <a:rPr lang="en-US" altLang="en-US"/>
              <a:t> =4,096 (4K) words of memory (denoted by three hexadecimal digits) can be directly addressed.</a:t>
            </a:r>
          </a:p>
        </p:txBody>
      </p:sp>
      <p:sp>
        <p:nvSpPr>
          <p:cNvPr id="81924" name="Slide Number Placeholder 3">
            <a:extLst>
              <a:ext uri="{FF2B5EF4-FFF2-40B4-BE49-F238E27FC236}">
                <a16:creationId xmlns:a16="http://schemas.microsoft.com/office/drawing/2014/main" id="{9FF40894-B134-4B34-8EBD-74E0B6AFFE5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38C8272-D687-4E18-BF1D-A1A6E90C441B}" type="slidenum">
              <a:rPr lang="en-US" altLang="en-US" sz="1200"/>
              <a:pPr/>
              <a:t>63</a:t>
            </a:fld>
            <a:endParaRPr lang="en-US"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AC3696D5-C9D2-46FA-9470-A02D8FB3E08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a:extLst>
              <a:ext uri="{FF2B5EF4-FFF2-40B4-BE49-F238E27FC236}">
                <a16:creationId xmlns:a16="http://schemas.microsoft.com/office/drawing/2014/main" id="{CC00E538-C0F2-4CFD-BBD2-BB3C8CCC4A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5364" name="Footer Placeholder 3">
            <a:extLst>
              <a:ext uri="{FF2B5EF4-FFF2-40B4-BE49-F238E27FC236}">
                <a16:creationId xmlns:a16="http://schemas.microsoft.com/office/drawing/2014/main" id="{73B539F6-7CBE-41B3-A334-F04CFB944CC6}"/>
              </a:ext>
            </a:extLst>
          </p:cNvPr>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200"/>
              <a:t>Grand Canyon University</a:t>
            </a:r>
          </a:p>
        </p:txBody>
      </p:sp>
      <p:sp>
        <p:nvSpPr>
          <p:cNvPr id="15365" name="Slide Number Placeholder 4">
            <a:extLst>
              <a:ext uri="{FF2B5EF4-FFF2-40B4-BE49-F238E27FC236}">
                <a16:creationId xmlns:a16="http://schemas.microsoft.com/office/drawing/2014/main" id="{B83FD357-3C5E-48BC-9AD6-E24CE4CB62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312E0BE5-2974-40D9-B375-3A1256D65A91}" type="slidenum">
              <a:rPr lang="en-US" altLang="en-US" sz="1200"/>
              <a:pPr/>
              <a:t>6</a:t>
            </a:fld>
            <a:endParaRPr lang="en-US" altLang="en-US"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B050F589-6692-4ADB-B26D-DE5BF076E1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885DD682-D72F-453D-AB3C-30C21F245880}"/>
              </a:ext>
            </a:extLst>
          </p:cNvPr>
          <p:cNvSpPr>
            <a:spLocks noGrp="1"/>
          </p:cNvSpPr>
          <p:nvPr>
            <p:ph type="body" idx="1"/>
          </p:nvPr>
        </p:nvSpPr>
        <p:spPr/>
        <p:txBody>
          <a:bodyPr>
            <a:normAutofit fontScale="77500" lnSpcReduction="20000"/>
          </a:bodyPr>
          <a:lstStyle/>
          <a:p>
            <a:pPr>
              <a:defRPr/>
            </a:pPr>
            <a:r>
              <a:rPr lang="en-US" dirty="0"/>
              <a:t>Figure 1.4 illustrates a partial program execution, showing the relevant portions of memory and processor registers. The program fragment shown adds the contents of the memory word at address 940 to the contents of the memory word at address 941 and stores the result in the latter location. Three instructions, which can be described as three fetch and three execute stages, are required:</a:t>
            </a:r>
          </a:p>
          <a:p>
            <a:pPr>
              <a:defRPr/>
            </a:pPr>
            <a:endParaRPr lang="en-US" dirty="0"/>
          </a:p>
          <a:p>
            <a:pPr marL="228600" indent="-228600">
              <a:buFontTx/>
              <a:buAutoNum type="arabicPeriod"/>
              <a:defRPr/>
            </a:pPr>
            <a:r>
              <a:rPr lang="en-US" dirty="0"/>
              <a:t>The PC contains 300, the address of the first instruction. This instruction (the value 1940 in hexadecimal) is loaded into the IR and the PC is incremented. Note that this process involves the use of a memory address register (MAR) and a memory buffer register (MBR). For simplicity, these intermediate registers are not shown.</a:t>
            </a:r>
          </a:p>
          <a:p>
            <a:pPr marL="228600" indent="-228600">
              <a:buFontTx/>
              <a:buAutoNum type="arabicPeriod"/>
              <a:defRPr/>
            </a:pPr>
            <a:endParaRPr lang="en-US" dirty="0"/>
          </a:p>
          <a:p>
            <a:pPr>
              <a:defRPr/>
            </a:pPr>
            <a:r>
              <a:rPr lang="en-US" dirty="0"/>
              <a:t>2. The first 4 bits (first hexadecimal digit) in the IR indicate that the AC is to be loaded from memory. The remaining 12 bits (three hexadecimal digits) specify the address, which is 940.</a:t>
            </a:r>
          </a:p>
          <a:p>
            <a:pPr>
              <a:defRPr/>
            </a:pPr>
            <a:endParaRPr lang="en-US" dirty="0"/>
          </a:p>
          <a:p>
            <a:pPr>
              <a:defRPr/>
            </a:pPr>
            <a:r>
              <a:rPr lang="en-US" dirty="0"/>
              <a:t>3. The next instruction (5941) is fetched from location 301 and the PC is incremented.</a:t>
            </a:r>
          </a:p>
          <a:p>
            <a:pPr>
              <a:defRPr/>
            </a:pPr>
            <a:endParaRPr lang="en-US" dirty="0"/>
          </a:p>
          <a:p>
            <a:pPr>
              <a:defRPr/>
            </a:pPr>
            <a:r>
              <a:rPr lang="en-US" dirty="0"/>
              <a:t>4. The old contents of the AC and the contents of location 941 are added and the result is stored in the AC.</a:t>
            </a:r>
          </a:p>
          <a:p>
            <a:pPr>
              <a:defRPr/>
            </a:pPr>
            <a:endParaRPr lang="en-US" dirty="0"/>
          </a:p>
          <a:p>
            <a:pPr>
              <a:defRPr/>
            </a:pPr>
            <a:r>
              <a:rPr lang="en-US" dirty="0"/>
              <a:t>5. The next instruction (2941) is fetched from location 302 and the PC is incremented.</a:t>
            </a:r>
          </a:p>
          <a:p>
            <a:pPr>
              <a:defRPr/>
            </a:pPr>
            <a:endParaRPr lang="en-US" dirty="0"/>
          </a:p>
          <a:p>
            <a:pPr>
              <a:defRPr/>
            </a:pPr>
            <a:r>
              <a:rPr lang="en-US" dirty="0"/>
              <a:t>6. The contents of the AC are stored in location 941.</a:t>
            </a:r>
          </a:p>
          <a:p>
            <a:pPr>
              <a:defRPr/>
            </a:pPr>
            <a:endParaRPr lang="en-US" dirty="0"/>
          </a:p>
          <a:p>
            <a:pPr>
              <a:defRPr/>
            </a:pPr>
            <a:r>
              <a:rPr lang="en-US" dirty="0"/>
              <a:t>In this example, three instruction cycles, each consisting of a fetch stage and</a:t>
            </a:r>
          </a:p>
          <a:p>
            <a:pPr>
              <a:defRPr/>
            </a:pPr>
            <a:r>
              <a:rPr lang="en-US" dirty="0"/>
              <a:t>an execute stage, are needed to add the contents of location 940 to the contents</a:t>
            </a:r>
          </a:p>
          <a:p>
            <a:pPr>
              <a:defRPr/>
            </a:pPr>
            <a:r>
              <a:rPr lang="en-US" dirty="0"/>
              <a:t>of 941. With a more complex set of instructions, fewer instruction cycles would be</a:t>
            </a:r>
          </a:p>
          <a:p>
            <a:pPr>
              <a:defRPr/>
            </a:pPr>
            <a:r>
              <a:rPr lang="en-US" dirty="0"/>
              <a:t>needed. Most modern processors include instructions that contain more than one</a:t>
            </a:r>
          </a:p>
          <a:p>
            <a:pPr>
              <a:defRPr/>
            </a:pPr>
            <a:r>
              <a:rPr lang="en-US" dirty="0"/>
              <a:t>address. Thus the execution stage for a particular instruction may involve more than</a:t>
            </a:r>
          </a:p>
          <a:p>
            <a:pPr>
              <a:defRPr/>
            </a:pPr>
            <a:r>
              <a:rPr lang="en-US" dirty="0"/>
              <a:t>one reference to memory. Also, instead of memory references, an instruction may</a:t>
            </a:r>
          </a:p>
          <a:p>
            <a:pPr>
              <a:defRPr/>
            </a:pPr>
            <a:r>
              <a:rPr lang="en-US" dirty="0"/>
              <a:t>specify an I/O operation.</a:t>
            </a:r>
            <a:endParaRPr lang="en-NZ" dirty="0"/>
          </a:p>
        </p:txBody>
      </p:sp>
      <p:sp>
        <p:nvSpPr>
          <p:cNvPr id="83972" name="Slide Number Placeholder 3">
            <a:extLst>
              <a:ext uri="{FF2B5EF4-FFF2-40B4-BE49-F238E27FC236}">
                <a16:creationId xmlns:a16="http://schemas.microsoft.com/office/drawing/2014/main" id="{694D2D22-929A-4AB5-957F-F421E58434A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4445B20-8F87-4B4A-A70E-41F60A87ACDC}" type="slidenum">
              <a:rPr lang="en-US" altLang="en-US" sz="1200"/>
              <a:pPr/>
              <a:t>64</a:t>
            </a:fld>
            <a:endParaRPr lang="en-US" altLang="en-US"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4567EDBD-7171-4451-B065-8ED4C1B9870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a:extLst>
              <a:ext uri="{FF2B5EF4-FFF2-40B4-BE49-F238E27FC236}">
                <a16:creationId xmlns:a16="http://schemas.microsoft.com/office/drawing/2014/main" id="{94626903-6348-4C35-87EE-9FF98D2F50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Virtually all computers provide a mechanism by which other modules (I/O, memory) may interrupt the normal sequencing of the processor.</a:t>
            </a:r>
          </a:p>
          <a:p>
            <a:endParaRPr lang="en-US" altLang="en-US"/>
          </a:p>
          <a:p>
            <a:r>
              <a:rPr lang="en-US" altLang="en-US"/>
              <a:t>Interrupts are provided primarily as a way to improve processor utilization. For example, most I/O devices are much slower than the processor. Suppose that the processor is transferring data to a printer using the instruction cycle scheme of Figure 1.2 . After each write operation, the processor must pause and remain idle until the printer catches up. The length of this pause may be on the order of many thousands or even millions of instruction cycles. Clearly, this is a very wasteful use of the processor.</a:t>
            </a:r>
          </a:p>
        </p:txBody>
      </p:sp>
      <p:sp>
        <p:nvSpPr>
          <p:cNvPr id="86020" name="Slide Number Placeholder 3">
            <a:extLst>
              <a:ext uri="{FF2B5EF4-FFF2-40B4-BE49-F238E27FC236}">
                <a16:creationId xmlns:a16="http://schemas.microsoft.com/office/drawing/2014/main" id="{37D5A1C7-6B16-4674-9957-9E83ACB50BA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950CA76C-6AC0-434D-853A-A15B39448D1E}" type="slidenum">
              <a:rPr lang="en-US" altLang="en-US" sz="1200"/>
              <a:pPr/>
              <a:t>65</a:t>
            </a:fld>
            <a:endParaRPr lang="en-US" altLang="en-US"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11153A2C-7E6D-4C43-8AAE-EFC69C80B7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a:extLst>
              <a:ext uri="{FF2B5EF4-FFF2-40B4-BE49-F238E27FC236}">
                <a16:creationId xmlns:a16="http://schemas.microsoft.com/office/drawing/2014/main" id="{A6298A62-A03D-4269-BC6A-171943F10A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NZ" altLang="en-US"/>
              <a:t>Table 1.1 lists the most common classes of interrupts.</a:t>
            </a:r>
          </a:p>
          <a:p>
            <a:endParaRPr lang="en-US" altLang="en-US"/>
          </a:p>
        </p:txBody>
      </p:sp>
      <p:sp>
        <p:nvSpPr>
          <p:cNvPr id="88068" name="Slide Number Placeholder 3">
            <a:extLst>
              <a:ext uri="{FF2B5EF4-FFF2-40B4-BE49-F238E27FC236}">
                <a16:creationId xmlns:a16="http://schemas.microsoft.com/office/drawing/2014/main" id="{7BFBF4CD-0576-4232-B2C8-21738D4FBDB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EFD3A6B5-D723-42F4-8789-B4866830F3EA}" type="slidenum">
              <a:rPr lang="en-US" altLang="en-US" sz="1200"/>
              <a:pPr/>
              <a:t>66</a:t>
            </a:fld>
            <a:endParaRPr lang="en-US" altLang="en-US"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a:extLst>
              <a:ext uri="{FF2B5EF4-FFF2-40B4-BE49-F238E27FC236}">
                <a16:creationId xmlns:a16="http://schemas.microsoft.com/office/drawing/2014/main" id="{42CE5CB7-498C-4D4D-B6E3-C5FD5F9C93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AB8606D1-3617-460D-AF5B-85B9606990D8}"/>
              </a:ext>
            </a:extLst>
          </p:cNvPr>
          <p:cNvSpPr>
            <a:spLocks noGrp="1"/>
          </p:cNvSpPr>
          <p:nvPr>
            <p:ph type="body" idx="1"/>
          </p:nvPr>
        </p:nvSpPr>
        <p:spPr/>
        <p:txBody>
          <a:bodyPr>
            <a:normAutofit fontScale="77500" lnSpcReduction="20000"/>
          </a:bodyPr>
          <a:lstStyle/>
          <a:p>
            <a:pPr>
              <a:defRPr/>
            </a:pPr>
            <a:r>
              <a:rPr lang="en-US" dirty="0"/>
              <a:t>To give a specific example, consider a PC that operates at 1 GHz, which would allow roughly 10</a:t>
            </a:r>
            <a:r>
              <a:rPr lang="en-US" baseline="30000" dirty="0"/>
              <a:t>9</a:t>
            </a:r>
            <a:r>
              <a:rPr lang="en-US" dirty="0"/>
              <a:t> instructions per second. A typical hard disk has a rotational speed of 7200 revolutions per minute for a half-track rotation time of 4 ms, which is 4 million times slower than the processor.</a:t>
            </a:r>
          </a:p>
          <a:p>
            <a:pPr>
              <a:defRPr/>
            </a:pPr>
            <a:endParaRPr lang="en-US" dirty="0"/>
          </a:p>
          <a:p>
            <a:pPr>
              <a:defRPr/>
            </a:pPr>
            <a:r>
              <a:rPr lang="en-US" dirty="0"/>
              <a:t>Figure 1.5a illustrates this state of affairs. The user program performs a series of WRITE calls interleaved with processing. The solid vertical lines represent segments of code in a program. Code segments 1, 2, and 3 refer to sequences of instructions that do not involve I/O. The WRITE calls are to an I/O routine that is a system utility and that will perform the actual I/O operation. The I/O program consists of three sections:</a:t>
            </a:r>
          </a:p>
          <a:p>
            <a:pPr>
              <a:defRPr/>
            </a:pPr>
            <a:endParaRPr lang="en-US" dirty="0"/>
          </a:p>
          <a:p>
            <a:pPr>
              <a:defRPr/>
            </a:pPr>
            <a:r>
              <a:rPr lang="en-US" dirty="0"/>
              <a:t>• A sequence of instructions, labeled 4 in the figure, to prepare for the actual I/O operation. This may include copying the data to be output into a special buffer and preparing the parameters for a device command.</a:t>
            </a:r>
          </a:p>
          <a:p>
            <a:pPr>
              <a:defRPr/>
            </a:pPr>
            <a:endParaRPr lang="en-US" dirty="0"/>
          </a:p>
          <a:p>
            <a:pPr>
              <a:defRPr/>
            </a:pPr>
            <a:r>
              <a:rPr lang="en-US" dirty="0"/>
              <a:t>• The actual I/O command. Without the use of interrupts, once this command is issued, the program must wait for the I/O device to perform the requested function (or periodically check the status, or poll, the I/O device). The program might wait by simply repeatedly performing a test operation to determine if the I/O operation is done.</a:t>
            </a:r>
          </a:p>
          <a:p>
            <a:pPr>
              <a:defRPr/>
            </a:pPr>
            <a:endParaRPr lang="en-US" dirty="0"/>
          </a:p>
          <a:p>
            <a:pPr>
              <a:defRPr/>
            </a:pPr>
            <a:r>
              <a:rPr lang="en-US" dirty="0"/>
              <a:t>• A sequence of instructions, labeled 5 in the figure, to complete the operation. This may include setting a flag indicating the success or failure of the operation. </a:t>
            </a:r>
          </a:p>
          <a:p>
            <a:pPr>
              <a:defRPr/>
            </a:pPr>
            <a:endParaRPr lang="en-US" dirty="0"/>
          </a:p>
          <a:p>
            <a:pPr>
              <a:defRPr/>
            </a:pPr>
            <a:r>
              <a:rPr lang="en-US" dirty="0"/>
              <a:t>The dashed line represents the path of execution followed by the processor; that is, this line shows the sequence in which instructions are executed. Thus, after the first WRITE instruction is encountered, the user program is interrupted and execution continues with the I/O program. After the I/O program execution is complete, execution resumes in the user program immediately following the WRITE Instruction. </a:t>
            </a:r>
          </a:p>
          <a:p>
            <a:pPr>
              <a:defRPr/>
            </a:pPr>
            <a:endParaRPr lang="en-US" dirty="0"/>
          </a:p>
          <a:p>
            <a:pPr>
              <a:defRPr/>
            </a:pPr>
            <a:r>
              <a:rPr lang="en-US" dirty="0"/>
              <a:t>Because the I/O operation may take a relatively long time to complete, the I/O program is hung up waiting for the operation to complete; hence, the user program is stopped at the point of the WRITE call for some considerable period of time.</a:t>
            </a:r>
          </a:p>
        </p:txBody>
      </p:sp>
      <p:sp>
        <p:nvSpPr>
          <p:cNvPr id="90116" name="Slide Number Placeholder 3">
            <a:extLst>
              <a:ext uri="{FF2B5EF4-FFF2-40B4-BE49-F238E27FC236}">
                <a16:creationId xmlns:a16="http://schemas.microsoft.com/office/drawing/2014/main" id="{C487A487-7A15-41B3-9093-CC6070BD5B9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BD05B67-E45C-42A2-88F0-C0457BDBF6DB}" type="slidenum">
              <a:rPr lang="en-US" altLang="en-US" sz="1200"/>
              <a:pPr/>
              <a:t>67</a:t>
            </a:fld>
            <a:endParaRPr lang="en-US" altLang="en-US"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a:extLst>
              <a:ext uri="{FF2B5EF4-FFF2-40B4-BE49-F238E27FC236}">
                <a16:creationId xmlns:a16="http://schemas.microsoft.com/office/drawing/2014/main" id="{39FDC373-F514-4E7F-A225-B6BA887C064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a:extLst>
              <a:ext uri="{FF2B5EF4-FFF2-40B4-BE49-F238E27FC236}">
                <a16:creationId xmlns:a16="http://schemas.microsoft.com/office/drawing/2014/main" id="{69D5591D-DBD4-4207-BCF2-2A908B21188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With interrupts, the processor can be engaged in executing other instructions while an I/O operation is in progress. Consider the flow of control in Figure 1.5b . As before, the user program reaches a point at which it makes a system call in the form of a WRITE call. The I/O program that is invoked in this case consists only of the preparation code and the actual I/O command. After these few instructions have been executed, control returns to the user program. Meanwhile, the external device is busy accepting data from computer memory and printing it. This I/O operation is conducted concurrently with the execution of instructions in the user program. </a:t>
            </a:r>
          </a:p>
          <a:p>
            <a:endParaRPr lang="en-US" altLang="en-US"/>
          </a:p>
          <a:p>
            <a:r>
              <a:rPr lang="en-US" altLang="en-US"/>
              <a:t>When the external device becomes ready to be serviced, that is, when it is ready to accept more data from the processor, the I/O module for that external device sends an </a:t>
            </a:r>
            <a:r>
              <a:rPr lang="en-US" altLang="en-US" i="1"/>
              <a:t>interrupt request signal to the processor. The processor responds by </a:t>
            </a:r>
            <a:r>
              <a:rPr lang="en-US" altLang="en-US"/>
              <a:t>suspending operation of the current program; branching off to a routine to service that particular I/O device, known as an interrupt handler; and resuming the original execution after the device is serviced. The points at which such interrupts occur are indicated by </a:t>
            </a:r>
            <a:r>
              <a:rPr lang="en-US" altLang="en-US" b="1"/>
              <a:t>X</a:t>
            </a:r>
            <a:r>
              <a:rPr lang="en-US" altLang="en-US"/>
              <a:t> in Figure 1.5b . Note that an interrupt can occur at any point in the main program, not just at one specific instruction.</a:t>
            </a:r>
            <a:endParaRPr lang="en-NZ" altLang="en-US"/>
          </a:p>
        </p:txBody>
      </p:sp>
      <p:sp>
        <p:nvSpPr>
          <p:cNvPr id="92164" name="Slide Number Placeholder 3">
            <a:extLst>
              <a:ext uri="{FF2B5EF4-FFF2-40B4-BE49-F238E27FC236}">
                <a16:creationId xmlns:a16="http://schemas.microsoft.com/office/drawing/2014/main" id="{D1D8288A-42EA-4670-8CAD-2CD0623C246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139C12A-3860-4DF5-8054-96096AF1A181}" type="slidenum">
              <a:rPr lang="en-US" altLang="en-US" sz="1200"/>
              <a:pPr/>
              <a:t>68</a:t>
            </a:fld>
            <a:endParaRPr lang="en-US" altLang="en-US"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5D7AFAD0-F9FC-4560-9361-E1890C260A2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a:extLst>
              <a:ext uri="{FF2B5EF4-FFF2-40B4-BE49-F238E27FC236}">
                <a16:creationId xmlns:a16="http://schemas.microsoft.com/office/drawing/2014/main" id="{7C5126A0-2B5E-4C02-860F-FA836BE3FF2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NZ" altLang="en-US"/>
              <a:t>Figure 1.5c Long I/O Wait.</a:t>
            </a:r>
          </a:p>
        </p:txBody>
      </p:sp>
      <p:sp>
        <p:nvSpPr>
          <p:cNvPr id="94212" name="Slide Number Placeholder 3">
            <a:extLst>
              <a:ext uri="{FF2B5EF4-FFF2-40B4-BE49-F238E27FC236}">
                <a16:creationId xmlns:a16="http://schemas.microsoft.com/office/drawing/2014/main" id="{A5A817B2-88E4-4FB5-B51A-958812234B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3FE0D4B4-FD26-4BF8-8C13-83529063BCBE}" type="slidenum">
              <a:rPr lang="en-US" altLang="en-US" sz="1200"/>
              <a:pPr/>
              <a:t>69</a:t>
            </a:fld>
            <a:endParaRPr lang="en-US" altLang="en-US"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a:extLst>
              <a:ext uri="{FF2B5EF4-FFF2-40B4-BE49-F238E27FC236}">
                <a16:creationId xmlns:a16="http://schemas.microsoft.com/office/drawing/2014/main" id="{75755362-3DC4-4A8A-84F7-D89C3801360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a:extLst>
              <a:ext uri="{FF2B5EF4-FFF2-40B4-BE49-F238E27FC236}">
                <a16:creationId xmlns:a16="http://schemas.microsoft.com/office/drawing/2014/main" id="{CC39F99C-ED97-4D45-9C61-4D9561424E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For the user program, an interrupt suspends the normal sequence of execution. When the interrupt processing is completed, execution resumes ( Figure 1.6 ). Thus, the user program does not have to contain any special code to accommodate interrupts; the processor and the OS are responsible for suspending the user program and then resuming it at the same point.</a:t>
            </a:r>
          </a:p>
        </p:txBody>
      </p:sp>
      <p:sp>
        <p:nvSpPr>
          <p:cNvPr id="96260" name="Slide Number Placeholder 3">
            <a:extLst>
              <a:ext uri="{FF2B5EF4-FFF2-40B4-BE49-F238E27FC236}">
                <a16:creationId xmlns:a16="http://schemas.microsoft.com/office/drawing/2014/main" id="{CFFBE91E-618D-4E74-AC37-340205EE9CE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066B1084-51E5-448A-9477-B064A9994A6B}" type="slidenum">
              <a:rPr lang="en-US" altLang="en-US" sz="1200"/>
              <a:pPr/>
              <a:t>70</a:t>
            </a:fld>
            <a:endParaRPr lang="en-US" altLang="en-US"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a:extLst>
              <a:ext uri="{FF2B5EF4-FFF2-40B4-BE49-F238E27FC236}">
                <a16:creationId xmlns:a16="http://schemas.microsoft.com/office/drawing/2014/main" id="{C765A6E7-4781-4370-A96E-993E37AD395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a:extLst>
              <a:ext uri="{FF2B5EF4-FFF2-40B4-BE49-F238E27FC236}">
                <a16:creationId xmlns:a16="http://schemas.microsoft.com/office/drawing/2014/main" id="{82CC4924-3236-4A6E-AB89-BB45133C143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To accommodate interrupts, an </a:t>
            </a:r>
            <a:r>
              <a:rPr lang="en-US" altLang="en-US" i="1"/>
              <a:t>interrupt stage is added to the instruction cycle, </a:t>
            </a:r>
            <a:r>
              <a:rPr lang="en-US" altLang="en-US"/>
              <a:t>as shown in Figure 1.7 (compare Figure 1.2 ). In the interrupt stage, the processor checks to see if any interrupts have occurred, indicated by the presence of an interrupt signal. If no interrupts are pending, the processor proceeds to the fetch stage and fetches the next instruction of the current program. If an interrupt is pending, the processor suspends execution of the current program and executes an </a:t>
            </a:r>
            <a:r>
              <a:rPr lang="en-US" altLang="en-US" i="1"/>
              <a:t>interrupt handler </a:t>
            </a:r>
            <a:r>
              <a:rPr lang="en-US" altLang="en-US"/>
              <a:t>routine. The interrupt-handler routine is generally part of the OS. Typically, this routine determines the nature of the interrupt and performs whatever actions are needed. In the example we have been using, the handler determines which I/O module generated the interrupt and may branch to a program that will write more data out to that I/O module. When the interrupt-handler routine is completed, the processor can resume execution of the user program at the point of interruption.</a:t>
            </a:r>
          </a:p>
          <a:p>
            <a:endParaRPr lang="en-US" altLang="en-US"/>
          </a:p>
          <a:p>
            <a:r>
              <a:rPr lang="en-US" altLang="en-US"/>
              <a:t>It is clear that there is some overhead involved in this process. Extra instructions must be executed (in the interrupt handler) to determine the nature of the interrupt and to decide on the appropriate action. Nevertheless, because of the relatively large amount of time that would be wasted by simply waiting on an I/O operation, the processor can be employed much more efficiently with the use of interrupts.</a:t>
            </a:r>
          </a:p>
        </p:txBody>
      </p:sp>
      <p:sp>
        <p:nvSpPr>
          <p:cNvPr id="98308" name="Slide Number Placeholder 3">
            <a:extLst>
              <a:ext uri="{FF2B5EF4-FFF2-40B4-BE49-F238E27FC236}">
                <a16:creationId xmlns:a16="http://schemas.microsoft.com/office/drawing/2014/main" id="{E1D1413D-4F6E-415C-808F-E22C4519453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83C3C31-ED24-425A-BCBA-79FA975A87E6}" type="slidenum">
              <a:rPr lang="en-US" altLang="en-US" sz="1200"/>
              <a:pPr/>
              <a:t>71</a:t>
            </a:fld>
            <a:endParaRPr lang="en-US" altLang="en-US" sz="12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0A15FA09-4B04-4A73-94E9-25F2046121F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a:extLst>
              <a:ext uri="{FF2B5EF4-FFF2-40B4-BE49-F238E27FC236}">
                <a16:creationId xmlns:a16="http://schemas.microsoft.com/office/drawing/2014/main" id="{D4BE3054-D326-463B-A410-DCE3132B1C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To appreciate the gain in efficiency, consider Figure 1.8 , which is a timing diagram based on the flow of control in Figures 1.5a and 1.5b . Figures 1.5b and 1.8 assume that the time required for the I/O operation is relatively short: less than the time to complete the execution of instructions between write operations in the user program. The more typical case, especially for a slow device such as a printer, is that the I/O operation will take much more time than executing a sequence of user instructions. Figure 1.5c indicates this state of affairs. In this case, the user program reaches the second WRITE call before the I/O operation spawned by the first call is complete. The result is that the user program is hung up at that point.</a:t>
            </a:r>
          </a:p>
        </p:txBody>
      </p:sp>
      <p:sp>
        <p:nvSpPr>
          <p:cNvPr id="100356" name="Slide Number Placeholder 3">
            <a:extLst>
              <a:ext uri="{FF2B5EF4-FFF2-40B4-BE49-F238E27FC236}">
                <a16:creationId xmlns:a16="http://schemas.microsoft.com/office/drawing/2014/main" id="{43A9CD96-6B03-4617-98A5-5D154AC8645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92FE21E-DEF5-45AE-9422-FAC9CE3ACC79}" type="slidenum">
              <a:rPr lang="en-US" altLang="en-US" sz="1200"/>
              <a:pPr/>
              <a:t>72</a:t>
            </a:fld>
            <a:endParaRPr lang="en-US" altLang="en-US" sz="12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A2C28082-B1D8-48DD-8B24-A97F8182BA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a:extLst>
              <a:ext uri="{FF2B5EF4-FFF2-40B4-BE49-F238E27FC236}">
                <a16:creationId xmlns:a16="http://schemas.microsoft.com/office/drawing/2014/main" id="{3F593E54-DA14-4F78-8EB7-8DD1B56627D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When the preceding I/O operation is completed, this new WRITE call may be processed, and a new I/O operation may be started. Figure 1.9 shows the timing for this situation with and without the use of interrupts. We can see that there is still a gain in efficiency because part of the time during which the I/O operation is underway overlaps with the execution of user instructions.</a:t>
            </a:r>
          </a:p>
        </p:txBody>
      </p:sp>
      <p:sp>
        <p:nvSpPr>
          <p:cNvPr id="102404" name="Slide Number Placeholder 3">
            <a:extLst>
              <a:ext uri="{FF2B5EF4-FFF2-40B4-BE49-F238E27FC236}">
                <a16:creationId xmlns:a16="http://schemas.microsoft.com/office/drawing/2014/main" id="{E827DEF8-65E3-4D80-AA65-7E7629C0BEE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1A7E207-73C9-4402-AB1A-611C08F073F2}" type="slidenum">
              <a:rPr lang="en-US" altLang="en-US" sz="1200"/>
              <a:pPr/>
              <a:t>73</a:t>
            </a:fld>
            <a:endParaRPr lang="en-US"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DDEFE21-1314-4CEF-A737-5560DAE4A800}" type="slidenum">
              <a:rPr lang="en-US" altLang="en-US" sz="1200" smtClean="0"/>
              <a:pPr/>
              <a:t>10</a:t>
            </a:fld>
            <a:endParaRPr lang="en-US" altLang="en-US" sz="1200"/>
          </a:p>
        </p:txBody>
      </p:sp>
      <p:sp>
        <p:nvSpPr>
          <p:cNvPr id="23557" name="Footer Placeholder 1"/>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200"/>
              <a:t>Grand Canyon University</a:t>
            </a:r>
          </a:p>
        </p:txBody>
      </p:sp>
    </p:spTree>
    <p:extLst>
      <p:ext uri="{BB962C8B-B14F-4D97-AF65-F5344CB8AC3E}">
        <p14:creationId xmlns:p14="http://schemas.microsoft.com/office/powerpoint/2010/main" val="29054769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a:extLst>
              <a:ext uri="{FF2B5EF4-FFF2-40B4-BE49-F238E27FC236}">
                <a16:creationId xmlns:a16="http://schemas.microsoft.com/office/drawing/2014/main" id="{6482B7B4-5A93-4824-BB7D-B2EE28E3D67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CA4F7483-28FF-40BE-A5BE-A28FD89A189D}"/>
              </a:ext>
            </a:extLst>
          </p:cNvPr>
          <p:cNvSpPr>
            <a:spLocks noGrp="1"/>
          </p:cNvSpPr>
          <p:nvPr>
            <p:ph type="body" idx="1"/>
          </p:nvPr>
        </p:nvSpPr>
        <p:spPr/>
        <p:txBody>
          <a:bodyPr>
            <a:normAutofit fontScale="85000" lnSpcReduction="20000"/>
          </a:bodyPr>
          <a:lstStyle/>
          <a:p>
            <a:pPr>
              <a:defRPr/>
            </a:pPr>
            <a:r>
              <a:rPr lang="en-US" dirty="0"/>
              <a:t>An interrupt triggers a number of events, both in the processor hardware and in software. Figure 1.10 shows a typical sequence. When an I/O device completes an I/O operation, the following sequence of hardware events occurs:</a:t>
            </a:r>
          </a:p>
          <a:p>
            <a:pPr>
              <a:defRPr/>
            </a:pPr>
            <a:endParaRPr lang="en-US" dirty="0"/>
          </a:p>
          <a:p>
            <a:pPr marL="228600" indent="-228600">
              <a:buFontTx/>
              <a:buAutoNum type="arabicPeriod"/>
              <a:defRPr/>
            </a:pPr>
            <a:r>
              <a:rPr lang="en-US" dirty="0"/>
              <a:t>The device issues an interrupt signal to the processor.</a:t>
            </a:r>
          </a:p>
          <a:p>
            <a:pPr marL="228600" indent="-228600">
              <a:buFontTx/>
              <a:buAutoNum type="arabicPeriod"/>
              <a:defRPr/>
            </a:pPr>
            <a:endParaRPr lang="en-US" dirty="0"/>
          </a:p>
          <a:p>
            <a:pPr>
              <a:defRPr/>
            </a:pPr>
            <a:r>
              <a:rPr lang="en-US" dirty="0"/>
              <a:t>2. The processor finishes execution of the current instruction before responding to the interrupt, as indicated in Figure 1.7 .</a:t>
            </a:r>
          </a:p>
          <a:p>
            <a:pPr>
              <a:defRPr/>
            </a:pPr>
            <a:endParaRPr lang="en-US" dirty="0"/>
          </a:p>
          <a:p>
            <a:pPr>
              <a:defRPr/>
            </a:pPr>
            <a:r>
              <a:rPr lang="en-US" dirty="0"/>
              <a:t>3. The processor tests for a pending interrupt request, determines that there is one, and sends an acknowledgment signal to the device that issued the interrupt. The acknowledgment allows the device to remove its interrupt signal.</a:t>
            </a:r>
          </a:p>
          <a:p>
            <a:pPr>
              <a:defRPr/>
            </a:pPr>
            <a:endParaRPr lang="en-US" dirty="0"/>
          </a:p>
          <a:p>
            <a:pPr>
              <a:defRPr/>
            </a:pPr>
            <a:r>
              <a:rPr lang="en-US" dirty="0"/>
              <a:t>4. The processor next needs to prepare to transfer control to the interrupt routine. To begin, it saves information needed to resume the current program at the point of interrupt. The minimum information required is the program status word (PSW) and the location of the next instruction to be executed, which is contained in the program counter (PC). These can be pushed onto a control stack (see Appendix 1B).</a:t>
            </a:r>
          </a:p>
          <a:p>
            <a:pPr>
              <a:defRPr/>
            </a:pPr>
            <a:endParaRPr lang="en-US" dirty="0"/>
          </a:p>
          <a:p>
            <a:pPr>
              <a:defRPr/>
            </a:pPr>
            <a:r>
              <a:rPr lang="en-US" dirty="0"/>
              <a:t>5. The processor then loads the program counter with the entry location of the interrupt-handling routine that will respond to this interrupt. Depending on the computer architecture and OS design, there may be a single program, one for each type of interrupt, or one for each device and each type of interrupt. If there is more than one interrupt-handling routine, the processor must determine which one to invoke. This information may have been included in the original interrupt signal, or the processor may have to issue a request to the device that issued the interrupt to get a response that contains the needed information.</a:t>
            </a:r>
            <a:endParaRPr lang="en-NZ" dirty="0"/>
          </a:p>
        </p:txBody>
      </p:sp>
      <p:sp>
        <p:nvSpPr>
          <p:cNvPr id="104452" name="Slide Number Placeholder 3">
            <a:extLst>
              <a:ext uri="{FF2B5EF4-FFF2-40B4-BE49-F238E27FC236}">
                <a16:creationId xmlns:a16="http://schemas.microsoft.com/office/drawing/2014/main" id="{A28A6B99-7671-44D3-B5A5-A2B62102C18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ED396419-2351-4FE6-80D2-C932F5C62209}" type="slidenum">
              <a:rPr lang="en-US" altLang="en-US" sz="1200"/>
              <a:pPr/>
              <a:t>74</a:t>
            </a:fld>
            <a:endParaRPr lang="en-US" altLang="en-US" sz="12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a:extLst>
              <a:ext uri="{FF2B5EF4-FFF2-40B4-BE49-F238E27FC236}">
                <a16:creationId xmlns:a16="http://schemas.microsoft.com/office/drawing/2014/main" id="{1BF2AEE0-9468-40F4-9CD8-F0237071DAD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D46B9FD0-4A93-40D9-92C4-1386F8CB3366}"/>
              </a:ext>
            </a:extLst>
          </p:cNvPr>
          <p:cNvSpPr>
            <a:spLocks noGrp="1"/>
          </p:cNvSpPr>
          <p:nvPr>
            <p:ph type="body" idx="1"/>
          </p:nvPr>
        </p:nvSpPr>
        <p:spPr/>
        <p:txBody>
          <a:bodyPr>
            <a:normAutofit fontScale="77500" lnSpcReduction="20000"/>
          </a:bodyPr>
          <a:lstStyle/>
          <a:p>
            <a:pPr>
              <a:defRPr/>
            </a:pPr>
            <a:r>
              <a:rPr lang="en-US" dirty="0"/>
              <a:t>Once the program counter has been loaded, the processor proceeds to the next instruction cycle, which begins with an instruction fetch. Because the instruction fetch is determined by the contents of the program counter, control is transferred to the interrupt-handler program. The execution of this program results in the following operations:</a:t>
            </a:r>
          </a:p>
          <a:p>
            <a:pPr>
              <a:defRPr/>
            </a:pPr>
            <a:endParaRPr lang="en-US" dirty="0"/>
          </a:p>
          <a:p>
            <a:pPr>
              <a:defRPr/>
            </a:pPr>
            <a:r>
              <a:rPr lang="en-US" dirty="0"/>
              <a:t>6. At this point, the program counter and PSW relating to the interrupted program have been saved on the control stack. However, there is other information that is considered part of the state of the executing program. In particular, the contents of the processor registers need to be saved, because these registers may be used by the interrupt handler. So all of these values, plus any other state information, need to be saved. Typically, the interrupt handler will begin by saving the contents of all registers on the stack. Other state information that must be saved is discussed in Chapter 3 . Figure 1.11a shows a simple example. In this case, a user program is interrupted after the instruction at location </a:t>
            </a:r>
            <a:r>
              <a:rPr lang="en-US" i="1" dirty="0"/>
              <a:t>N. The contents of all of the registers plus the address </a:t>
            </a:r>
            <a:r>
              <a:rPr lang="en-US" dirty="0"/>
              <a:t>of the next instruction (</a:t>
            </a:r>
            <a:r>
              <a:rPr lang="en-US" i="1" dirty="0"/>
              <a:t>N +1) , a total of M words, are pushed onto the control </a:t>
            </a:r>
            <a:r>
              <a:rPr lang="en-US" dirty="0"/>
              <a:t>stack. The stack pointer is updated to point to the new top of stack, and the program counter is updated to point to the beginning of the interrupt service routine.</a:t>
            </a:r>
          </a:p>
          <a:p>
            <a:pPr>
              <a:defRPr/>
            </a:pPr>
            <a:endParaRPr lang="en-US" dirty="0"/>
          </a:p>
          <a:p>
            <a:pPr>
              <a:defRPr/>
            </a:pPr>
            <a:r>
              <a:rPr lang="en-US" dirty="0"/>
              <a:t>7. The interrupt handler may now proceed to process the interrupt. This includes an examination of status information relating to the I/O operation or other event that caused an interrupt. It may also involve sending additional commands or acknowledgments to the I/O device.</a:t>
            </a:r>
          </a:p>
          <a:p>
            <a:pPr>
              <a:defRPr/>
            </a:pPr>
            <a:endParaRPr lang="en-US" dirty="0"/>
          </a:p>
          <a:p>
            <a:pPr>
              <a:defRPr/>
            </a:pPr>
            <a:r>
              <a:rPr lang="en-US" dirty="0"/>
              <a:t>8. When interrupt processing is complete, the saved register values are retrieved from the stack and restored to the registers (e.g., see Figure 1.11b ).</a:t>
            </a:r>
          </a:p>
          <a:p>
            <a:pPr>
              <a:defRPr/>
            </a:pPr>
            <a:endParaRPr lang="en-US" dirty="0"/>
          </a:p>
          <a:p>
            <a:pPr>
              <a:defRPr/>
            </a:pPr>
            <a:r>
              <a:rPr lang="en-US" dirty="0"/>
              <a:t>9. The final act is to restore the PSW and program counter values from the stack. As a result, the next instruction to be executed will be from the previously</a:t>
            </a:r>
          </a:p>
          <a:p>
            <a:pPr>
              <a:defRPr/>
            </a:pPr>
            <a:r>
              <a:rPr lang="en-US" dirty="0"/>
              <a:t>interrupted program.</a:t>
            </a:r>
          </a:p>
          <a:p>
            <a:pPr>
              <a:defRPr/>
            </a:pPr>
            <a:endParaRPr lang="en-US" dirty="0"/>
          </a:p>
          <a:p>
            <a:pPr>
              <a:defRPr/>
            </a:pPr>
            <a:r>
              <a:rPr lang="en-US" dirty="0"/>
              <a:t>It is important to save all of the state information about the interrupted program for later resumption. This is because the interrupt is not a routine called from the program. Rather, the interrupt can occur at any time and therefore at any point in the execution of a user program. Its occurrence is unpredictable.</a:t>
            </a:r>
            <a:r>
              <a:rPr lang="en-NZ" dirty="0"/>
              <a:t>.</a:t>
            </a:r>
            <a:endParaRPr lang="en-US" dirty="0"/>
          </a:p>
        </p:txBody>
      </p:sp>
      <p:sp>
        <p:nvSpPr>
          <p:cNvPr id="106500" name="Slide Number Placeholder 3">
            <a:extLst>
              <a:ext uri="{FF2B5EF4-FFF2-40B4-BE49-F238E27FC236}">
                <a16:creationId xmlns:a16="http://schemas.microsoft.com/office/drawing/2014/main" id="{F4856E66-91BF-4B15-AB04-94F4C6CE855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C836391-45E0-45C3-BBA3-D2BAEFB1FD97}" type="slidenum">
              <a:rPr lang="en-US" altLang="en-US" sz="1200"/>
              <a:pPr/>
              <a:t>75</a:t>
            </a:fld>
            <a:endParaRPr lang="en-US" altLang="en-US"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a:extLst>
              <a:ext uri="{FF2B5EF4-FFF2-40B4-BE49-F238E27FC236}">
                <a16:creationId xmlns:a16="http://schemas.microsoft.com/office/drawing/2014/main" id="{C2C84FFD-5837-42BC-BB9E-CFB0804C85E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a:extLst>
              <a:ext uri="{FF2B5EF4-FFF2-40B4-BE49-F238E27FC236}">
                <a16:creationId xmlns:a16="http://schemas.microsoft.com/office/drawing/2014/main" id="{BEFC31B1-2E30-42C9-996B-8DEA152CE43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So far, we have discussed the occurrence of a single interrupt. Suppose, however, that one or more interrupts can occur while an interrupt is being processed. For example, a program may be receiving data from a communications line and printing results at the same time. The printer will generate an interrupt every time that it completes a print operation. The communication line controller will generate an interrupt every time a unit of data arrives. The unit could either be a single character or a block, depending on the nature of the communications discipline. In any case, it is possible for a communications interrupt to occur while a printer interrupt is being processed.</a:t>
            </a:r>
            <a:endParaRPr lang="en-NZ" altLang="en-US"/>
          </a:p>
        </p:txBody>
      </p:sp>
      <p:sp>
        <p:nvSpPr>
          <p:cNvPr id="108548" name="Slide Number Placeholder 3">
            <a:extLst>
              <a:ext uri="{FF2B5EF4-FFF2-40B4-BE49-F238E27FC236}">
                <a16:creationId xmlns:a16="http://schemas.microsoft.com/office/drawing/2014/main" id="{5235CA53-E355-4DEB-B460-C1ECD15E5A7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E6AAE5DD-3784-45E6-95C9-271F94D61085}" type="slidenum">
              <a:rPr lang="en-US" altLang="en-US" sz="1200"/>
              <a:pPr/>
              <a:t>76</a:t>
            </a:fld>
            <a:endParaRPr lang="en-US" altLang="en-US"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a:extLst>
              <a:ext uri="{FF2B5EF4-FFF2-40B4-BE49-F238E27FC236}">
                <a16:creationId xmlns:a16="http://schemas.microsoft.com/office/drawing/2014/main" id="{BD2DAA14-505F-4D26-A2A4-541C2C4C30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8B863276-8974-4992-AF18-A00CC0469009}"/>
              </a:ext>
            </a:extLst>
          </p:cNvPr>
          <p:cNvSpPr>
            <a:spLocks noGrp="1"/>
          </p:cNvSpPr>
          <p:nvPr>
            <p:ph type="body" idx="1"/>
          </p:nvPr>
        </p:nvSpPr>
        <p:spPr/>
        <p:txBody>
          <a:bodyPr>
            <a:normAutofit lnSpcReduction="10000"/>
          </a:bodyPr>
          <a:lstStyle/>
          <a:p>
            <a:pPr>
              <a:defRPr/>
            </a:pPr>
            <a:r>
              <a:rPr lang="en-US" dirty="0"/>
              <a:t>Two approaches can be taken to dealing with multiple interrupts. The first is to disable interrupts while an interrupt is being processed. A </a:t>
            </a:r>
            <a:r>
              <a:rPr lang="en-US" i="1" dirty="0"/>
              <a:t>disabled interrupt </a:t>
            </a:r>
            <a:r>
              <a:rPr lang="en-US" dirty="0"/>
              <a:t>simply means that the processor ignores any new interrupt request signal. If an interrupt occurs during this time, it generally remains pending and will be checked by the processor after the processor has reenabled interrupts. Thus, if an interrupt occurs when a user program is executing, then interrupts are disabled immediately. After the interrupt-handler routine completes, interrupts are reenabled before resuming the user program, and the processor checks to see if additional interrupts have occurred. This approach is simple, as interrupts are handled in strict sequential</a:t>
            </a:r>
          </a:p>
          <a:p>
            <a:pPr>
              <a:defRPr/>
            </a:pPr>
            <a:r>
              <a:rPr lang="en-US" dirty="0"/>
              <a:t>order ( Figure 1.12a ).</a:t>
            </a:r>
          </a:p>
          <a:p>
            <a:pPr>
              <a:defRPr/>
            </a:pPr>
            <a:endParaRPr lang="en-US" dirty="0"/>
          </a:p>
          <a:p>
            <a:pPr>
              <a:defRPr/>
            </a:pPr>
            <a:r>
              <a:rPr lang="en-US" dirty="0"/>
              <a:t>The drawback to the preceding approach is that it does not take into account relative priority or time-critical needs. For example, when input arrives from the communications line, it may need to be absorbed rapidly to make room for more input. If the first batch of input has not been processed before the second batch arrives, data may be lost because the buffer on the I/O device may fill and overflow.</a:t>
            </a:r>
          </a:p>
          <a:p>
            <a:pPr>
              <a:defRPr/>
            </a:pPr>
            <a:endParaRPr lang="en-US" dirty="0"/>
          </a:p>
          <a:p>
            <a:pPr>
              <a:defRPr/>
            </a:pPr>
            <a:r>
              <a:rPr lang="en-US" dirty="0"/>
              <a:t>A second approach is to define priorities for interrupts and to allow an interrupt of higher priority to cause a lower–priority interrupt handler to be interrupted ( Figure 1.12b ).</a:t>
            </a:r>
          </a:p>
          <a:p>
            <a:pPr>
              <a:defRPr/>
            </a:pPr>
            <a:endParaRPr lang="en-US" dirty="0"/>
          </a:p>
        </p:txBody>
      </p:sp>
      <p:sp>
        <p:nvSpPr>
          <p:cNvPr id="110596" name="Slide Number Placeholder 3">
            <a:extLst>
              <a:ext uri="{FF2B5EF4-FFF2-40B4-BE49-F238E27FC236}">
                <a16:creationId xmlns:a16="http://schemas.microsoft.com/office/drawing/2014/main" id="{17970389-DBE3-4565-8219-782CF4F5D8B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0F42E13B-3287-4E87-AF8E-38002F572544}" type="slidenum">
              <a:rPr lang="en-US" altLang="en-US" sz="1200"/>
              <a:pPr/>
              <a:t>77</a:t>
            </a:fld>
            <a:endParaRPr lang="en-US" altLang="en-US"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a:extLst>
              <a:ext uri="{FF2B5EF4-FFF2-40B4-BE49-F238E27FC236}">
                <a16:creationId xmlns:a16="http://schemas.microsoft.com/office/drawing/2014/main" id="{88C180C6-9D14-4A0D-B744-2CDB3BB7D3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a:extLst>
              <a:ext uri="{FF2B5EF4-FFF2-40B4-BE49-F238E27FC236}">
                <a16:creationId xmlns:a16="http://schemas.microsoft.com/office/drawing/2014/main" id="{83FD2329-DCAE-474B-A9B7-69D4A9F5688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As an example of this second approach, consider a system with three I/O devices: a printer, a disk, and a communications line, with increasing priorities of 2, 4, and 5, respectively. Figure 1.13 , based on an example in [TANE06], illustrates a possible sequence. A user program begins at </a:t>
            </a:r>
            <a:r>
              <a:rPr lang="en-US" altLang="en-US" i="1"/>
              <a:t>t =0 . At t =10 , a printer interrupt </a:t>
            </a:r>
            <a:r>
              <a:rPr lang="en-US" altLang="en-US"/>
              <a:t>occurs; user information is placed on the control stack and execution continues at the printer interrupt service routine (ISR). While this routine is still executing, at </a:t>
            </a:r>
            <a:r>
              <a:rPr lang="en-US" altLang="en-US" i="1"/>
              <a:t>t =15 a communications interrupt occurs. Because the communications line has </a:t>
            </a:r>
            <a:r>
              <a:rPr lang="en-US" altLang="en-US"/>
              <a:t>higher priority than the printer, the interrupt request is honored. The printer ISR is interrupted, its state is pushed onto the stack, and execution continues at the communications ISR. While this routine is executing, a disk interrupt occurs (</a:t>
            </a:r>
            <a:r>
              <a:rPr lang="en-US" altLang="en-US" i="1"/>
              <a:t>t  20) . </a:t>
            </a:r>
            <a:r>
              <a:rPr lang="en-US" altLang="en-US"/>
              <a:t>Because this interrupt is of lower priority, it is simply held, and the communications ISR runs to completion.</a:t>
            </a:r>
          </a:p>
          <a:p>
            <a:endParaRPr lang="en-US" altLang="en-US"/>
          </a:p>
          <a:p>
            <a:r>
              <a:rPr lang="en-US" altLang="en-US"/>
              <a:t>When the communications ISR is complete (</a:t>
            </a:r>
            <a:r>
              <a:rPr lang="en-US" altLang="en-US" i="1"/>
              <a:t>t = 25) , the previous processor </a:t>
            </a:r>
            <a:r>
              <a:rPr lang="en-US" altLang="en-US"/>
              <a:t>state is restored, which is the execution of the printer ISR. However, before even a single instruction in that routine can be executed, the processor honors the higherpriority disk interrupt and transfers control to the disk ISR. Only when that routine is complete (</a:t>
            </a:r>
            <a:r>
              <a:rPr lang="en-US" altLang="en-US" i="1"/>
              <a:t>t = 35) is the printer ISR resumed. When that routine completes </a:t>
            </a:r>
            <a:r>
              <a:rPr lang="en-US" altLang="en-US"/>
              <a:t>(</a:t>
            </a:r>
            <a:r>
              <a:rPr lang="en-US" altLang="en-US" i="1"/>
              <a:t>t = 40) , control finally returns to the user program.</a:t>
            </a:r>
            <a:endParaRPr lang="en-US" altLang="en-US"/>
          </a:p>
        </p:txBody>
      </p:sp>
      <p:sp>
        <p:nvSpPr>
          <p:cNvPr id="112644" name="Slide Number Placeholder 3">
            <a:extLst>
              <a:ext uri="{FF2B5EF4-FFF2-40B4-BE49-F238E27FC236}">
                <a16:creationId xmlns:a16="http://schemas.microsoft.com/office/drawing/2014/main" id="{E308C6D4-BE01-4500-8320-85CFA878FB7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0B51C1AE-AC04-42FD-9C5C-6435F35D839C}" type="slidenum">
              <a:rPr lang="en-US" altLang="en-US" sz="1200"/>
              <a:pPr/>
              <a:t>78</a:t>
            </a:fld>
            <a:endParaRPr lang="en-US" altLang="en-US"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a:extLst>
              <a:ext uri="{FF2B5EF4-FFF2-40B4-BE49-F238E27FC236}">
                <a16:creationId xmlns:a16="http://schemas.microsoft.com/office/drawing/2014/main" id="{D3036C59-A5AA-49C9-B6A5-3D9C15E37D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a:extLst>
              <a:ext uri="{FF2B5EF4-FFF2-40B4-BE49-F238E27FC236}">
                <a16:creationId xmlns:a16="http://schemas.microsoft.com/office/drawing/2014/main" id="{9366A1BC-A47D-49AC-86EA-EB83E37F5A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design constraints on a computer’s memory can be summed up by three questions: How much? How fast? How expensive? </a:t>
            </a:r>
          </a:p>
          <a:p>
            <a:endParaRPr lang="en-US" altLang="en-US"/>
          </a:p>
          <a:p>
            <a:r>
              <a:rPr lang="en-US" altLang="en-US"/>
              <a:t>The question of how much is somewhat open ended. If the capacity is there, applications will likely be developed to use it. The question of how fast is, in a sense, easier to answer. To achieve greatest performance, the memory must be able to keep up with the processor. That is, as the processor is executing instructions, we would not want it to have to pause waiting for instructions or operands. The final question must also be considered. For a practical system, the cost of memory must be reasonable in relationship to other components.</a:t>
            </a:r>
          </a:p>
        </p:txBody>
      </p:sp>
      <p:sp>
        <p:nvSpPr>
          <p:cNvPr id="114692" name="Slide Number Placeholder 3">
            <a:extLst>
              <a:ext uri="{FF2B5EF4-FFF2-40B4-BE49-F238E27FC236}">
                <a16:creationId xmlns:a16="http://schemas.microsoft.com/office/drawing/2014/main" id="{4D13A513-1E71-40B3-861E-6E05AE19E5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38982985-677B-4E9B-8CD0-12DCA79F3DBF}" type="slidenum">
              <a:rPr lang="en-US" altLang="en-US" sz="1200"/>
              <a:pPr/>
              <a:t>79</a:t>
            </a:fld>
            <a:endParaRPr lang="en-US" altLang="en-US" sz="12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a:extLst>
              <a:ext uri="{FF2B5EF4-FFF2-40B4-BE49-F238E27FC236}">
                <a16:creationId xmlns:a16="http://schemas.microsoft.com/office/drawing/2014/main" id="{2CDD0BD5-5199-4021-AA44-FAC51F5C07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a:extLst>
              <a:ext uri="{FF2B5EF4-FFF2-40B4-BE49-F238E27FC236}">
                <a16:creationId xmlns:a16="http://schemas.microsoft.com/office/drawing/2014/main" id="{946FEC24-2716-4340-94CD-9E54CA6E820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As might be expected, there is a trade-off among the three key characteristics of memory: namely, capacity, access time, and cost. A variety of technologies are used to implement memory systems, and across this spectrum of technologies, the following relationships hold:</a:t>
            </a:r>
          </a:p>
          <a:p>
            <a:endParaRPr lang="en-US" altLang="en-US"/>
          </a:p>
          <a:p>
            <a:r>
              <a:rPr lang="en-US" altLang="en-US"/>
              <a:t>• Faster access time, greater cost per bit</a:t>
            </a:r>
          </a:p>
          <a:p>
            <a:r>
              <a:rPr lang="en-US" altLang="en-US"/>
              <a:t>• Greater capacity, smaller cost per bit</a:t>
            </a:r>
          </a:p>
          <a:p>
            <a:r>
              <a:rPr lang="en-US" altLang="en-US"/>
              <a:t>• Greater capacity, slower access speed</a:t>
            </a:r>
          </a:p>
          <a:p>
            <a:endParaRPr lang="en-US" altLang="en-US"/>
          </a:p>
          <a:p>
            <a:r>
              <a:rPr lang="en-US" altLang="en-US"/>
              <a:t>The dilemma facing the designer is clear. The designer would like to use memory technologies that provide for large-capacity memory, both because the capacity is needed and because the cost per bit is low. However, to meet performance requirements, the designer needs to use expensive, relatively lower-capacity memories with fast access times.</a:t>
            </a:r>
          </a:p>
        </p:txBody>
      </p:sp>
      <p:sp>
        <p:nvSpPr>
          <p:cNvPr id="116740" name="Slide Number Placeholder 3">
            <a:extLst>
              <a:ext uri="{FF2B5EF4-FFF2-40B4-BE49-F238E27FC236}">
                <a16:creationId xmlns:a16="http://schemas.microsoft.com/office/drawing/2014/main" id="{C95363D1-664D-4A66-A11F-2744AFEC626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38CAF51-1980-4DA9-B346-CE4846CB3001}" type="slidenum">
              <a:rPr lang="en-US" altLang="en-US" sz="1200"/>
              <a:pPr/>
              <a:t>80</a:t>
            </a:fld>
            <a:endParaRPr lang="en-US" altLang="en-US" sz="12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a:extLst>
              <a:ext uri="{FF2B5EF4-FFF2-40B4-BE49-F238E27FC236}">
                <a16:creationId xmlns:a16="http://schemas.microsoft.com/office/drawing/2014/main" id="{ECEE5A74-BADB-448D-9BFF-11D66A11F2C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B85069F1-EB15-4BAD-B849-B047F6DEBBEF}"/>
              </a:ext>
            </a:extLst>
          </p:cNvPr>
          <p:cNvSpPr>
            <a:spLocks noGrp="1"/>
          </p:cNvSpPr>
          <p:nvPr>
            <p:ph type="body" idx="1"/>
          </p:nvPr>
        </p:nvSpPr>
        <p:spPr/>
        <p:txBody>
          <a:bodyPr>
            <a:normAutofit fontScale="92500" lnSpcReduction="10000"/>
          </a:bodyPr>
          <a:lstStyle/>
          <a:p>
            <a:pPr>
              <a:defRPr/>
            </a:pPr>
            <a:r>
              <a:rPr lang="en-US" dirty="0"/>
              <a:t>The way out of this dilemma is to not rely on a single memory component or technology, but to employ a </a:t>
            </a:r>
            <a:r>
              <a:rPr lang="en-US" b="1" dirty="0"/>
              <a:t>memory hierarchy</a:t>
            </a:r>
            <a:r>
              <a:rPr lang="en-US" dirty="0"/>
              <a:t> . A typical hierarchy is illustrated in</a:t>
            </a:r>
          </a:p>
          <a:p>
            <a:pPr>
              <a:defRPr/>
            </a:pPr>
            <a:r>
              <a:rPr lang="en-US" dirty="0"/>
              <a:t>Figure 1.14 . As one goes down the hierarchy, the following occur:</a:t>
            </a:r>
          </a:p>
          <a:p>
            <a:pPr>
              <a:defRPr/>
            </a:pPr>
            <a:endParaRPr lang="en-US" dirty="0"/>
          </a:p>
          <a:p>
            <a:pPr>
              <a:defRPr/>
            </a:pPr>
            <a:r>
              <a:rPr lang="en-US" b="1" dirty="0"/>
              <a:t>a. Decreasing cost per bit</a:t>
            </a:r>
          </a:p>
          <a:p>
            <a:pPr>
              <a:defRPr/>
            </a:pPr>
            <a:r>
              <a:rPr lang="en-US" b="1" dirty="0"/>
              <a:t>b. Increasing capacity</a:t>
            </a:r>
          </a:p>
          <a:p>
            <a:pPr>
              <a:defRPr/>
            </a:pPr>
            <a:r>
              <a:rPr lang="en-US" b="1" dirty="0"/>
              <a:t>c. Increasing access time</a:t>
            </a:r>
          </a:p>
          <a:p>
            <a:pPr>
              <a:defRPr/>
            </a:pPr>
            <a:r>
              <a:rPr lang="en-US" b="1" dirty="0"/>
              <a:t>d. Decreasing frequency of access to the memory by the processor</a:t>
            </a:r>
          </a:p>
          <a:p>
            <a:pPr>
              <a:defRPr/>
            </a:pPr>
            <a:endParaRPr lang="en-US" b="1" dirty="0"/>
          </a:p>
          <a:p>
            <a:pPr>
              <a:defRPr/>
            </a:pPr>
            <a:r>
              <a:rPr lang="en-US" dirty="0"/>
              <a:t>Thus, smaller, more expensive, faster memories are supplemented by larger, cheaper, slower memories. The key to the success of this organization is the decreasing</a:t>
            </a:r>
          </a:p>
          <a:p>
            <a:pPr>
              <a:defRPr/>
            </a:pPr>
            <a:r>
              <a:rPr lang="en-US" dirty="0"/>
              <a:t>frequency of access at lower levels. We will examine this concept in greater detail later in this chapter, when we discuss the cache, and when we discuss virtual</a:t>
            </a:r>
          </a:p>
          <a:p>
            <a:pPr>
              <a:defRPr/>
            </a:pPr>
            <a:r>
              <a:rPr lang="en-US" dirty="0"/>
              <a:t>memory later in this book. A brief explanation is provided at this point. </a:t>
            </a:r>
          </a:p>
          <a:p>
            <a:pPr>
              <a:defRPr/>
            </a:pPr>
            <a:endParaRPr lang="en-US" dirty="0"/>
          </a:p>
          <a:p>
            <a:pPr>
              <a:defRPr/>
            </a:pPr>
            <a:r>
              <a:rPr lang="en-US" dirty="0"/>
              <a:t>Suppose that the processor has access to two levels of memory. Level 1 contains 1,000 bytes and has an access time of 0.1 μs; level 2 contains 100,000 bytes and has an access time of 1 μs. Assume that if a byte to be accessed is in level 1, then the processor accesses it directly. If it is in level 2, then the byte is first transferred to level 1 and then accessed by the processor. For simplicity, we ignore the time required for the processor to determine whether the byte is in level 1 or level 2.</a:t>
            </a:r>
          </a:p>
          <a:p>
            <a:pPr>
              <a:defRPr/>
            </a:pPr>
            <a:endParaRPr lang="en-US" dirty="0"/>
          </a:p>
        </p:txBody>
      </p:sp>
      <p:sp>
        <p:nvSpPr>
          <p:cNvPr id="118788" name="Slide Number Placeholder 3">
            <a:extLst>
              <a:ext uri="{FF2B5EF4-FFF2-40B4-BE49-F238E27FC236}">
                <a16:creationId xmlns:a16="http://schemas.microsoft.com/office/drawing/2014/main" id="{D61FA77C-1BEC-49B5-B552-4F52BA47B39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8FDF3D2E-C53C-4CA5-8AF8-939E071EA357}" type="slidenum">
              <a:rPr lang="en-US" altLang="en-US" sz="1200"/>
              <a:pPr/>
              <a:t>81</a:t>
            </a:fld>
            <a:endParaRPr lang="en-US" altLang="en-US" sz="12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a:extLst>
              <a:ext uri="{FF2B5EF4-FFF2-40B4-BE49-F238E27FC236}">
                <a16:creationId xmlns:a16="http://schemas.microsoft.com/office/drawing/2014/main" id="{8951CEDB-1B89-4EA1-B0D8-A4A4BADFF3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99696A53-BD64-4C2D-A347-6B08A6437A64}"/>
              </a:ext>
            </a:extLst>
          </p:cNvPr>
          <p:cNvSpPr>
            <a:spLocks noGrp="1"/>
          </p:cNvSpPr>
          <p:nvPr>
            <p:ph type="body" idx="1"/>
          </p:nvPr>
        </p:nvSpPr>
        <p:spPr/>
        <p:txBody>
          <a:bodyPr>
            <a:normAutofit fontScale="92500" lnSpcReduction="10000"/>
          </a:bodyPr>
          <a:lstStyle/>
          <a:p>
            <a:pPr>
              <a:defRPr/>
            </a:pPr>
            <a:r>
              <a:rPr lang="en-US" dirty="0"/>
              <a:t>Suppose that the processor has access to two levels of memory. Level 1 contains 1,000 bytes and has an access time of 0.1 μs; level 2 contains 100,000 bytes and has an access time of 1 μs. Assume that if a byte to be accessed is in level 1, then the processor accesses it directly. If it is in level 2, then the byte is first transferred to level 1 and then accessed by the processor. For simplicity, we ignore the time required for the processor to determine whether the byte is in level 1 or level 2.</a:t>
            </a:r>
          </a:p>
          <a:p>
            <a:pPr>
              <a:defRPr/>
            </a:pPr>
            <a:endParaRPr lang="en-US" dirty="0"/>
          </a:p>
          <a:p>
            <a:pPr>
              <a:defRPr/>
            </a:pPr>
            <a:r>
              <a:rPr lang="en-US" dirty="0"/>
              <a:t>Figure 1.15 shows the general shape of the curve that models this situation. The figure shows the average access time to a two-level memory as a function of the </a:t>
            </a:r>
            <a:r>
              <a:rPr lang="en-US" b="1" dirty="0"/>
              <a:t>hit ratio </a:t>
            </a:r>
            <a:r>
              <a:rPr lang="en-US" i="1" dirty="0"/>
              <a:t>H , where H is defined as the fraction of all memory accesses that are found </a:t>
            </a:r>
            <a:r>
              <a:rPr lang="en-US" dirty="0"/>
              <a:t>in the faster memory (e.g., the cache), </a:t>
            </a:r>
            <a:r>
              <a:rPr lang="en-US" i="1" dirty="0"/>
              <a:t>T</a:t>
            </a:r>
            <a:r>
              <a:rPr lang="en-US" i="1" baseline="-25000" dirty="0"/>
              <a:t>1</a:t>
            </a:r>
            <a:r>
              <a:rPr lang="en-US" i="1" dirty="0"/>
              <a:t> is the access time to level 1, and T</a:t>
            </a:r>
            <a:r>
              <a:rPr lang="en-US" i="1" baseline="-25000" dirty="0"/>
              <a:t>2 </a:t>
            </a:r>
            <a:r>
              <a:rPr lang="en-US" i="1" dirty="0"/>
              <a:t> is the </a:t>
            </a:r>
            <a:r>
              <a:rPr lang="en-US" dirty="0"/>
              <a:t>access time to level 2. As can be seen, for high percentages of level 1 access, the average total access time is much closer to that of level 1 than that of level 2.</a:t>
            </a:r>
          </a:p>
          <a:p>
            <a:pPr>
              <a:defRPr/>
            </a:pPr>
            <a:endParaRPr lang="en-US" dirty="0"/>
          </a:p>
          <a:p>
            <a:pPr>
              <a:defRPr/>
            </a:pPr>
            <a:r>
              <a:rPr lang="en-US" dirty="0"/>
              <a:t>In our example, suppose 95% of the memory accesses are found in the cache (H = 0.95) . Then the average time to access a byte can be expressed as</a:t>
            </a:r>
          </a:p>
          <a:p>
            <a:pPr>
              <a:defRPr/>
            </a:pPr>
            <a:r>
              <a:rPr lang="en-US" dirty="0"/>
              <a:t>(0.95) (0.1 s) + (0.05) (0.1 </a:t>
            </a:r>
            <a:r>
              <a:rPr lang="en-US" dirty="0" err="1"/>
              <a:t>s</a:t>
            </a:r>
            <a:r>
              <a:rPr lang="en-US" dirty="0"/>
              <a:t> + 1 s) =  0.095 + 0.055 =  0.15 us</a:t>
            </a:r>
          </a:p>
          <a:p>
            <a:pPr>
              <a:defRPr/>
            </a:pPr>
            <a:endParaRPr lang="en-US" dirty="0"/>
          </a:p>
          <a:p>
            <a:pPr>
              <a:defRPr/>
            </a:pPr>
            <a:r>
              <a:rPr lang="en-US" dirty="0"/>
              <a:t>The result is close to the access time of the faster memory. So the strategy of using two memory levels works in principle, but only if conditions (a) through (d) in the preceding list apply. By employing a variety of technologies, a spectrum of memory systems exists that satisfies conditions (a) through (c). Fortunately, condition (d) is also generally valid.</a:t>
            </a:r>
          </a:p>
          <a:p>
            <a:pPr>
              <a:defRPr/>
            </a:pPr>
            <a:endParaRPr lang="en-US" dirty="0"/>
          </a:p>
        </p:txBody>
      </p:sp>
      <p:sp>
        <p:nvSpPr>
          <p:cNvPr id="120836" name="Slide Number Placeholder 3">
            <a:extLst>
              <a:ext uri="{FF2B5EF4-FFF2-40B4-BE49-F238E27FC236}">
                <a16:creationId xmlns:a16="http://schemas.microsoft.com/office/drawing/2014/main" id="{7B9D567C-542B-4450-A04A-DE1698D1550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287B8D0-F6D8-46CA-B867-19928629EA72}" type="slidenum">
              <a:rPr lang="en-US" altLang="en-US" sz="1200"/>
              <a:pPr/>
              <a:t>82</a:t>
            </a:fld>
            <a:endParaRPr lang="en-US" altLang="en-US" sz="12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a:extLst>
              <a:ext uri="{FF2B5EF4-FFF2-40B4-BE49-F238E27FC236}">
                <a16:creationId xmlns:a16="http://schemas.microsoft.com/office/drawing/2014/main" id="{5FAF21A6-8C48-49F1-AE67-C0EB69B13E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F5766DCD-6860-46C2-A1D3-8319C47D026A}"/>
              </a:ext>
            </a:extLst>
          </p:cNvPr>
          <p:cNvSpPr>
            <a:spLocks noGrp="1"/>
          </p:cNvSpPr>
          <p:nvPr>
            <p:ph type="body" idx="1"/>
          </p:nvPr>
        </p:nvSpPr>
        <p:spPr/>
        <p:txBody>
          <a:bodyPr>
            <a:normAutofit fontScale="92500" lnSpcReduction="20000"/>
          </a:bodyPr>
          <a:lstStyle/>
          <a:p>
            <a:pPr>
              <a:defRPr/>
            </a:pPr>
            <a:r>
              <a:rPr lang="en-US" dirty="0"/>
              <a:t>The basis for the validity of condition (d) is a principle known as </a:t>
            </a:r>
            <a:r>
              <a:rPr lang="en-US" b="1" dirty="0"/>
              <a:t>locality of reference </a:t>
            </a:r>
            <a:r>
              <a:rPr lang="en-US" dirty="0"/>
              <a:t>[DENN68]. During the course of execution of a program, memory references</a:t>
            </a:r>
            <a:r>
              <a:rPr lang="en-US" b="1" dirty="0"/>
              <a:t> </a:t>
            </a:r>
            <a:r>
              <a:rPr lang="en-US" dirty="0"/>
              <a:t>by the processor, for both instructions and data, tend to cluster. Programs typically contain a number of iterative loops and subroutines. Once a loop or subroutine is entered, there are repeated references to a small set of instructions. Similarly, operations on tables and arrays involve access to a clustered set of data bytes. Over a long period of time, the clusters in use change, but over a short period of time, the processor is primarily working with fixed clusters of memory references. </a:t>
            </a:r>
          </a:p>
          <a:p>
            <a:pPr>
              <a:defRPr/>
            </a:pPr>
            <a:endParaRPr lang="en-US" dirty="0"/>
          </a:p>
          <a:p>
            <a:pPr>
              <a:defRPr/>
            </a:pPr>
            <a:r>
              <a:rPr lang="en-US" dirty="0"/>
              <a:t>Accordingly, it is possible to organize data across the hierarchy such that the percentage of accesses to each successively lower level is substantially less than that of the level above. Consider the two-level example already presented. Let level 2 memory contain all program instructions and data. The current clusters can be temporarily placed in level 1. From time to time, one of the clusters in level 1 will have to be swapped back to level 2 to make room for a new cluster coming in to level 1. On average, however, most references will be to instructions and data contained in level 1. </a:t>
            </a:r>
          </a:p>
          <a:p>
            <a:pPr>
              <a:defRPr/>
            </a:pPr>
            <a:endParaRPr lang="en-US" dirty="0"/>
          </a:p>
          <a:p>
            <a:pPr>
              <a:defRPr/>
            </a:pPr>
            <a:r>
              <a:rPr lang="en-US" dirty="0"/>
              <a:t>This principle can be applied across more than two levels of memory. The fastest, smallest, and most expensive type of memory consists of the registers internal to the processor. Typically, a processor will contain a few dozen such registers, although some processors contain hundreds of registers. Skipping down two levels, main memory is the principal internal memory system of the computer. Each location in main memory has a unique address, and most machine instructions refer to one or more main memory addresses. Main memory is usually extended with a higher-speed, smaller cache. The cache is not usually visible to the programmer or, indeed, to the processor. It is a device for staging the movement of data between main memory and processor registers to improve performance.</a:t>
            </a:r>
          </a:p>
        </p:txBody>
      </p:sp>
      <p:sp>
        <p:nvSpPr>
          <p:cNvPr id="122884" name="Slide Number Placeholder 3">
            <a:extLst>
              <a:ext uri="{FF2B5EF4-FFF2-40B4-BE49-F238E27FC236}">
                <a16:creationId xmlns:a16="http://schemas.microsoft.com/office/drawing/2014/main" id="{5AA39CC5-F006-4AB7-B8F8-F8096CB2441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345146F7-E798-4016-A607-ADB272BD0561}" type="slidenum">
              <a:rPr lang="en-US" altLang="en-US" sz="1200"/>
              <a:pPr/>
              <a:t>83</a:t>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D930F2E5-679D-4402-A2E0-57666989D62F}"/>
              </a:ext>
            </a:extLst>
          </p:cNvPr>
          <p:cNvSpPr>
            <a:spLocks noGrp="1" noChangeArrowheads="1"/>
          </p:cNvSpPr>
          <p:nvPr>
            <p:ph type="ftr" sz="quarter" idx="4"/>
          </p:nvPr>
        </p:nvSpPr>
        <p:spPr>
          <a:ln/>
        </p:spPr>
        <p:txBody>
          <a:bodyPr/>
          <a:lstStyle/>
          <a:p>
            <a:r>
              <a:rPr lang="en-US" altLang="en-US"/>
              <a:t>Operating Systems Concepts    Silberschatz, Galvin and Gagne@2002     </a:t>
            </a:r>
          </a:p>
        </p:txBody>
      </p:sp>
      <p:sp>
        <p:nvSpPr>
          <p:cNvPr id="7" name="Rectangle 7">
            <a:extLst>
              <a:ext uri="{FF2B5EF4-FFF2-40B4-BE49-F238E27FC236}">
                <a16:creationId xmlns:a16="http://schemas.microsoft.com/office/drawing/2014/main" id="{0C5CEC5C-3CA0-4C31-BACC-2A75DC47AF84}"/>
              </a:ext>
            </a:extLst>
          </p:cNvPr>
          <p:cNvSpPr>
            <a:spLocks noGrp="1" noChangeArrowheads="1"/>
          </p:cNvSpPr>
          <p:nvPr>
            <p:ph type="sldNum" sz="quarter" idx="5"/>
          </p:nvPr>
        </p:nvSpPr>
        <p:spPr>
          <a:ln/>
        </p:spPr>
        <p:txBody>
          <a:bodyPr/>
          <a:lstStyle/>
          <a:p>
            <a:fld id="{FF6EB302-6AE1-46CF-B6CA-1F3709ABEE2C}" type="slidenum">
              <a:rPr lang="en-US" altLang="en-US"/>
              <a:pPr/>
              <a:t>11</a:t>
            </a:fld>
            <a:endParaRPr lang="en-US" altLang="en-US"/>
          </a:p>
        </p:txBody>
      </p:sp>
      <p:sp>
        <p:nvSpPr>
          <p:cNvPr id="6146" name="Rectangle 2">
            <a:extLst>
              <a:ext uri="{FF2B5EF4-FFF2-40B4-BE49-F238E27FC236}">
                <a16:creationId xmlns:a16="http://schemas.microsoft.com/office/drawing/2014/main" id="{B609233F-42A6-488A-B3A0-37607B0CCC2C}"/>
              </a:ext>
            </a:extLst>
          </p:cNvPr>
          <p:cNvSpPr>
            <a:spLocks noGrp="1" noRot="1" noChangeAspect="1" noChangeArrowheads="1" noTextEdit="1"/>
          </p:cNvSpPr>
          <p:nvPr>
            <p:ph type="sldImg"/>
          </p:nvPr>
        </p:nvSpPr>
        <p:spPr>
          <a:xfrm>
            <a:off x="414338" y="701675"/>
            <a:ext cx="6164262" cy="3468688"/>
          </a:xfrm>
          <a:ln cap="flat"/>
        </p:spPr>
      </p:sp>
      <p:sp>
        <p:nvSpPr>
          <p:cNvPr id="6147" name="Rectangle 3">
            <a:extLst>
              <a:ext uri="{FF2B5EF4-FFF2-40B4-BE49-F238E27FC236}">
                <a16:creationId xmlns:a16="http://schemas.microsoft.com/office/drawing/2014/main" id="{25BD19BC-C5CE-4D48-8147-E63B4B6AEEDA}"/>
              </a:ext>
            </a:extLst>
          </p:cNvPr>
          <p:cNvSpPr>
            <a:spLocks noGrp="1" noChangeArrowheads="1"/>
          </p:cNvSpPr>
          <p:nvPr>
            <p:ph type="body" idx="1"/>
          </p:nvPr>
        </p:nvSpPr>
        <p:spPr>
          <a:ln/>
        </p:spPr>
        <p:txBody>
          <a:bodyPr/>
          <a:lstStyle/>
          <a:p>
            <a:endParaRPr lang="en-US" altLang="en-US"/>
          </a:p>
        </p:txBody>
      </p:sp>
    </p:spTree>
    <p:extLst>
      <p:ext uri="{BB962C8B-B14F-4D97-AF65-F5344CB8AC3E}">
        <p14:creationId xmlns:p14="http://schemas.microsoft.com/office/powerpoint/2010/main" val="15415795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a:extLst>
              <a:ext uri="{FF2B5EF4-FFF2-40B4-BE49-F238E27FC236}">
                <a16:creationId xmlns:a16="http://schemas.microsoft.com/office/drawing/2014/main" id="{A5B88FF1-5202-4160-BAA0-3E2EC1EC017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a:extLst>
              <a:ext uri="{FF2B5EF4-FFF2-40B4-BE49-F238E27FC236}">
                <a16:creationId xmlns:a16="http://schemas.microsoft.com/office/drawing/2014/main" id="{482F500D-23DA-4AAD-8241-C2A0CF28B4A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three forms of memory just described are, typically, volatile and employ semiconductor technology. The use of three levels exploits the fact that semiconductor memory comes in a variety of types, which differ in speed and cost. Data are stored more permanently on external mass storage devices, of which the most common are hard disk and removable media, such as removable disk, tape, and optical storage. External, nonvolatile memory is also referred to as </a:t>
            </a:r>
            <a:r>
              <a:rPr lang="en-US" altLang="en-US" b="1"/>
              <a:t>secondary memory or auxiliary memory . </a:t>
            </a:r>
            <a:r>
              <a:rPr lang="en-US" altLang="en-US"/>
              <a:t>These are used to store program and data files, and are usually visible to the programmer only in terms of files and records, as opposed to individual bytes or words. A hard disk is also used to provide an extension to main memory known as virtual memory, which is discussed in Chapter 8 .</a:t>
            </a:r>
          </a:p>
        </p:txBody>
      </p:sp>
      <p:sp>
        <p:nvSpPr>
          <p:cNvPr id="124932" name="Slide Number Placeholder 3">
            <a:extLst>
              <a:ext uri="{FF2B5EF4-FFF2-40B4-BE49-F238E27FC236}">
                <a16:creationId xmlns:a16="http://schemas.microsoft.com/office/drawing/2014/main" id="{57E37DD4-F882-4CEF-866E-A1BF85E0DB7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9CE40580-7B07-4704-8353-B16ED85B0777}" type="slidenum">
              <a:rPr lang="en-US" altLang="en-US" sz="1200"/>
              <a:pPr/>
              <a:t>84</a:t>
            </a:fld>
            <a:endParaRPr lang="en-US" altLang="en-US" sz="12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a:extLst>
              <a:ext uri="{FF2B5EF4-FFF2-40B4-BE49-F238E27FC236}">
                <a16:creationId xmlns:a16="http://schemas.microsoft.com/office/drawing/2014/main" id="{60425807-52AB-4C54-846B-2734464E637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a:extLst>
              <a:ext uri="{FF2B5EF4-FFF2-40B4-BE49-F238E27FC236}">
                <a16:creationId xmlns:a16="http://schemas.microsoft.com/office/drawing/2014/main" id="{08DCB237-0720-4BA7-B65C-AE90DEA8FB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Although cache memory is invisible to the OS, it interacts with other memory management hardware. Furthermore, many of the principles used in virtual memory schemes (discussed in Chapter 8 ) are also applied in cache memory.</a:t>
            </a:r>
          </a:p>
          <a:p>
            <a:endParaRPr lang="en-US" altLang="en-US"/>
          </a:p>
          <a:p>
            <a:r>
              <a:rPr lang="en-US" altLang="en-US"/>
              <a:t>On all instruction cycles, the processor accesses memory at least once, to fetch the instruction, and often one or more additional times, to fetch operands and/ or store results. The rate at which the processor can execute instructions is clearly limited by the memory cycle time (the time it takes to read one word from or write one word to memory). This limitation has been a significant problem because of the persistent mismatch between processor and main memory speeds: Over the years, processor speed has consistently increased more rapidly than memory access speed. We are faced with a trade-off among speed, cost, and size. Ideally, main memory should be built with the same technology as that of the processor registers, giving memory cycle times comparable to processor cycle times. This has always been too expensive a strategy. The solution is to exploit the principle of locality by providing a small, fast memory between the processor and main memory, namely the cache.</a:t>
            </a:r>
            <a:endParaRPr lang="en-NZ" altLang="en-US"/>
          </a:p>
        </p:txBody>
      </p:sp>
      <p:sp>
        <p:nvSpPr>
          <p:cNvPr id="126980" name="Slide Number Placeholder 3">
            <a:extLst>
              <a:ext uri="{FF2B5EF4-FFF2-40B4-BE49-F238E27FC236}">
                <a16:creationId xmlns:a16="http://schemas.microsoft.com/office/drawing/2014/main" id="{966A28E0-C87F-43CF-813F-4C0988F0CEC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EE6B6C85-4A2D-4FA7-BD6A-D65E06F1D5BF}" type="slidenum">
              <a:rPr lang="en-US" altLang="en-US" sz="1200"/>
              <a:pPr/>
              <a:t>85</a:t>
            </a:fld>
            <a:endParaRPr lang="en-US" altLang="en-US" sz="12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a:extLst>
              <a:ext uri="{FF2B5EF4-FFF2-40B4-BE49-F238E27FC236}">
                <a16:creationId xmlns:a16="http://schemas.microsoft.com/office/drawing/2014/main" id="{EB6E5390-FFFE-48D9-9B4C-541DFFD5899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a:extLst>
              <a:ext uri="{FF2B5EF4-FFF2-40B4-BE49-F238E27FC236}">
                <a16:creationId xmlns:a16="http://schemas.microsoft.com/office/drawing/2014/main" id="{4AFE0F72-DD7E-47B5-B275-333EDA9843C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Cache memory is intended to provide memory access time approaching that of the fastest memories available and at the same time support a large memory size that has the price of less expensive types of semiconductor memories. The concept is illustrated in Figure 1.16a . There is a relatively large and slow main memory together with a smaller, faster cache memory. The cache contains a copy of a portion of main memory. When the processor attempts to read a byte or word of memory, a check is made to determine if the byte or word is in the cache. If so, the byte or word is delivered to the processor. If not, a block of main memory, consisting of some fixed number of bytes, is read into the cache and then the byte or word is delivered to</a:t>
            </a:r>
          </a:p>
          <a:p>
            <a:r>
              <a:rPr lang="en-US" altLang="en-US"/>
              <a:t>the processor. Because of the phenomenon of locality of reference, when a block of data is fetched into the cache to satisfy a single memory reference, it is likely that many of the near-future memory references will be to other bytes in the block.</a:t>
            </a:r>
            <a:endParaRPr lang="en-NZ" altLang="en-US"/>
          </a:p>
          <a:p>
            <a:endParaRPr lang="en-NZ" altLang="en-US"/>
          </a:p>
          <a:p>
            <a:r>
              <a:rPr lang="en-US" altLang="en-US"/>
              <a:t>Figure 1.16b depicts the use of multiple levels of cache. The L2 cache is slower and typically larger than the L1 cache, and the L3 cache is slower and typically larger than the L2 cache.</a:t>
            </a:r>
          </a:p>
          <a:p>
            <a:endParaRPr lang="en-NZ" altLang="en-US"/>
          </a:p>
        </p:txBody>
      </p:sp>
      <p:sp>
        <p:nvSpPr>
          <p:cNvPr id="129028" name="Slide Number Placeholder 3">
            <a:extLst>
              <a:ext uri="{FF2B5EF4-FFF2-40B4-BE49-F238E27FC236}">
                <a16:creationId xmlns:a16="http://schemas.microsoft.com/office/drawing/2014/main" id="{C5D6B447-EC6A-47AE-A0B5-643B45A4772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B7C1DD0-8EDB-4771-B322-017CABE73648}" type="slidenum">
              <a:rPr lang="en-US" altLang="en-US" sz="1200"/>
              <a:pPr/>
              <a:t>86</a:t>
            </a:fld>
            <a:endParaRPr lang="en-US" altLang="en-US" sz="12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a:extLst>
              <a:ext uri="{FF2B5EF4-FFF2-40B4-BE49-F238E27FC236}">
                <a16:creationId xmlns:a16="http://schemas.microsoft.com/office/drawing/2014/main" id="{29A3FD0E-B135-4232-9844-6BA1D382E90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a:extLst>
              <a:ext uri="{FF2B5EF4-FFF2-40B4-BE49-F238E27FC236}">
                <a16:creationId xmlns:a16="http://schemas.microsoft.com/office/drawing/2014/main" id="{038EE68F-1990-4556-984D-17F8C6EF539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Figure 1.17 depicts the structure of a cache/main memory system. Main memory consists of up to 2 </a:t>
            </a:r>
            <a:r>
              <a:rPr lang="en-US" altLang="en-US" i="1" baseline="30000"/>
              <a:t>n</a:t>
            </a:r>
            <a:r>
              <a:rPr lang="en-US" altLang="en-US" i="1"/>
              <a:t> addressable words, with each word having a unique n –bit </a:t>
            </a:r>
            <a:r>
              <a:rPr lang="en-US" altLang="en-US"/>
              <a:t>address. For mapping purposes, this memory is considered to consist of a number of fixed-length </a:t>
            </a:r>
            <a:r>
              <a:rPr lang="en-US" altLang="en-US" b="1"/>
              <a:t>blocks of </a:t>
            </a:r>
            <a:r>
              <a:rPr lang="en-US" altLang="en-US" b="1" i="1"/>
              <a:t>K</a:t>
            </a:r>
            <a:r>
              <a:rPr lang="en-US" altLang="en-US" i="1"/>
              <a:t> words each. That is, there are M  = 2</a:t>
            </a:r>
            <a:r>
              <a:rPr lang="en-US" altLang="en-US" i="1" baseline="30000"/>
              <a:t>n</a:t>
            </a:r>
            <a:r>
              <a:rPr lang="en-US" altLang="en-US" i="1"/>
              <a:t>/K blocks. Cache consist</a:t>
            </a:r>
            <a:r>
              <a:rPr lang="en-US" altLang="en-US" b="1" i="1"/>
              <a:t>s </a:t>
            </a:r>
            <a:r>
              <a:rPr lang="en-US" altLang="en-US"/>
              <a:t>of </a:t>
            </a:r>
            <a:r>
              <a:rPr lang="en-US" altLang="en-US" i="1"/>
              <a:t>C </a:t>
            </a:r>
            <a:r>
              <a:rPr lang="en-US" altLang="en-US" b="1" i="1"/>
              <a:t>slots</a:t>
            </a:r>
            <a:r>
              <a:rPr lang="en-US" altLang="en-US" i="1"/>
              <a:t> (also referred to as lines ) of K words each, and the number of slots is </a:t>
            </a:r>
            <a:r>
              <a:rPr lang="en-US" altLang="en-US"/>
              <a:t>considerably less than the number of main memory blocks (</a:t>
            </a:r>
            <a:r>
              <a:rPr lang="en-US" altLang="en-US" i="1"/>
              <a:t>C&lt;&lt;M) . Some subset </a:t>
            </a:r>
            <a:r>
              <a:rPr lang="en-US" altLang="en-US"/>
              <a:t>of the blocks of main memory resides in the slots of the cache. If a word in a block of memory that is not in the cache is read, that block is transferred to one of the slots of the cache. Because there are more blocks than slots, an individual slot cannot be uniquely and permanently dedicated to a particular block. Therefore, each slot includes a tag that identifies which particular block is currently being stored. The tag is usually some number of higher-order bits of the address and refers to all addresses that begin with that sequence of bits.</a:t>
            </a:r>
          </a:p>
        </p:txBody>
      </p:sp>
      <p:sp>
        <p:nvSpPr>
          <p:cNvPr id="131076" name="Slide Number Placeholder 3">
            <a:extLst>
              <a:ext uri="{FF2B5EF4-FFF2-40B4-BE49-F238E27FC236}">
                <a16:creationId xmlns:a16="http://schemas.microsoft.com/office/drawing/2014/main" id="{CD5E5E28-2779-49D8-9E1E-C1F38BDAF7F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9D00F4C-E82E-4F52-98D0-2A1F2D26A235}" type="slidenum">
              <a:rPr lang="en-US" altLang="en-US" sz="1200"/>
              <a:pPr/>
              <a:t>87</a:t>
            </a:fld>
            <a:endParaRPr lang="en-US" altLang="en-US" sz="12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a:extLst>
              <a:ext uri="{FF2B5EF4-FFF2-40B4-BE49-F238E27FC236}">
                <a16:creationId xmlns:a16="http://schemas.microsoft.com/office/drawing/2014/main" id="{F772FCC5-04A6-423A-A993-2634F1491F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a:extLst>
              <a:ext uri="{FF2B5EF4-FFF2-40B4-BE49-F238E27FC236}">
                <a16:creationId xmlns:a16="http://schemas.microsoft.com/office/drawing/2014/main" id="{1A273417-7424-4B29-8EC3-5865BC47EC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Figure 1.18 illustrates the read operation. The processor generates the address, RA, of a word to be read. If the word is contained in the cache, it is delivered to the processor. Otherwise, the block containing that word is loaded into the cache and the word is delivered to the processor.</a:t>
            </a:r>
          </a:p>
        </p:txBody>
      </p:sp>
      <p:sp>
        <p:nvSpPr>
          <p:cNvPr id="133124" name="Slide Number Placeholder 3">
            <a:extLst>
              <a:ext uri="{FF2B5EF4-FFF2-40B4-BE49-F238E27FC236}">
                <a16:creationId xmlns:a16="http://schemas.microsoft.com/office/drawing/2014/main" id="{DE010D0C-C076-482D-8C88-1B7C75B4F29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ECBDC83-9D57-46EC-AE69-28F575E510F5}" type="slidenum">
              <a:rPr lang="en-US" altLang="en-US" sz="1200"/>
              <a:pPr/>
              <a:t>88</a:t>
            </a:fld>
            <a:endParaRPr lang="en-US" altLang="en-US" sz="12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a:extLst>
              <a:ext uri="{FF2B5EF4-FFF2-40B4-BE49-F238E27FC236}">
                <a16:creationId xmlns:a16="http://schemas.microsoft.com/office/drawing/2014/main" id="{CC8C215D-33D6-4437-848F-BAF22C72D8F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a:extLst>
              <a:ext uri="{FF2B5EF4-FFF2-40B4-BE49-F238E27FC236}">
                <a16:creationId xmlns:a16="http://schemas.microsoft.com/office/drawing/2014/main" id="{B9E90E4F-0067-4ABA-B7AC-2C08DF67199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 detailed discussion of cache design is beyond the scope of this book. Key elements are briefly summarized here. We will see that similar design issues must be addressed in dealing with virtual memory and disk cache design. They fall into the following categories:</a:t>
            </a:r>
          </a:p>
          <a:p>
            <a:r>
              <a:rPr lang="en-US" altLang="en-US"/>
              <a:t>• Cache size</a:t>
            </a:r>
          </a:p>
          <a:p>
            <a:r>
              <a:rPr lang="en-US" altLang="en-US"/>
              <a:t>• Block size</a:t>
            </a:r>
          </a:p>
          <a:p>
            <a:r>
              <a:rPr lang="en-US" altLang="en-US"/>
              <a:t>• Mapping function</a:t>
            </a:r>
          </a:p>
          <a:p>
            <a:r>
              <a:rPr lang="en-US" altLang="en-US"/>
              <a:t>• Replacement algorithm</a:t>
            </a:r>
          </a:p>
          <a:p>
            <a:r>
              <a:rPr lang="en-US" altLang="en-US"/>
              <a:t>• Write policy</a:t>
            </a:r>
          </a:p>
          <a:p>
            <a:r>
              <a:rPr lang="en-US" altLang="en-US"/>
              <a:t>• Number of cache levels</a:t>
            </a:r>
            <a:endParaRPr lang="en-NZ" altLang="en-US"/>
          </a:p>
        </p:txBody>
      </p:sp>
      <p:sp>
        <p:nvSpPr>
          <p:cNvPr id="135172" name="Slide Number Placeholder 3">
            <a:extLst>
              <a:ext uri="{FF2B5EF4-FFF2-40B4-BE49-F238E27FC236}">
                <a16:creationId xmlns:a16="http://schemas.microsoft.com/office/drawing/2014/main" id="{68434426-EF08-4C59-A4C7-73A46C6A958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B4C38E6-11A0-46E5-BF2B-356A25C72937}" type="slidenum">
              <a:rPr lang="en-US" altLang="en-US" sz="1200"/>
              <a:pPr/>
              <a:t>89</a:t>
            </a:fld>
            <a:endParaRPr lang="en-US" altLang="en-US" sz="12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a:extLst>
              <a:ext uri="{FF2B5EF4-FFF2-40B4-BE49-F238E27FC236}">
                <a16:creationId xmlns:a16="http://schemas.microsoft.com/office/drawing/2014/main" id="{555EFC54-89BE-40B2-BDB5-88D372CF6E0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a:extLst>
              <a:ext uri="{FF2B5EF4-FFF2-40B4-BE49-F238E27FC236}">
                <a16:creationId xmlns:a16="http://schemas.microsoft.com/office/drawing/2014/main" id="{2551F806-2FD7-4BF8-9155-7432F41BF4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We have already dealt with the issue of </a:t>
            </a:r>
            <a:r>
              <a:rPr lang="en-US" altLang="en-US" b="1"/>
              <a:t>cache size . </a:t>
            </a:r>
            <a:r>
              <a:rPr lang="en-US" altLang="en-US"/>
              <a:t>It turns out that reasonably small caches can have a significant impact on performance. Another size issue is that of </a:t>
            </a:r>
            <a:r>
              <a:rPr lang="en-US" altLang="en-US" b="1"/>
              <a:t>block size </a:t>
            </a:r>
            <a:r>
              <a:rPr lang="en-US" altLang="en-US"/>
              <a:t>: the unit of data exchanged between cache and main memory</a:t>
            </a:r>
            <a:r>
              <a:rPr lang="en-US" altLang="en-US" b="1"/>
              <a:t>. </a:t>
            </a:r>
            <a:r>
              <a:rPr lang="en-US" altLang="en-US"/>
              <a:t>As the block size increases from very small to larger sizes, the hit ratio will at first increase because of the principle of locality: the high probability that data in the vicinity of a referenced word are likely to be referenced in the near future. As the block size increases, more useful data are brought into the cache. The hit ratio will begin to decrease, however, as the block becomes even bigger and the probability of using the newly fetched data becomes less than the probability of reusing the data that have to be moved out of the cache to make room for the new block.</a:t>
            </a:r>
          </a:p>
        </p:txBody>
      </p:sp>
      <p:sp>
        <p:nvSpPr>
          <p:cNvPr id="137220" name="Slide Number Placeholder 3">
            <a:extLst>
              <a:ext uri="{FF2B5EF4-FFF2-40B4-BE49-F238E27FC236}">
                <a16:creationId xmlns:a16="http://schemas.microsoft.com/office/drawing/2014/main" id="{7842FFF2-D5D5-4564-9D83-881D29667A5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3DE093D-50E9-45E9-87D6-E202AA648E9B}" type="slidenum">
              <a:rPr lang="en-US" altLang="en-US" sz="1200"/>
              <a:pPr/>
              <a:t>90</a:t>
            </a:fld>
            <a:endParaRPr lang="en-US" altLang="en-US" sz="12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a:extLst>
              <a:ext uri="{FF2B5EF4-FFF2-40B4-BE49-F238E27FC236}">
                <a16:creationId xmlns:a16="http://schemas.microsoft.com/office/drawing/2014/main" id="{A2609DFE-CFD4-45F7-8431-8B16E580198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a:extLst>
              <a:ext uri="{FF2B5EF4-FFF2-40B4-BE49-F238E27FC236}">
                <a16:creationId xmlns:a16="http://schemas.microsoft.com/office/drawing/2014/main" id="{4DBC09D9-B77C-48C7-A735-3133541F6C0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When a new block of data is read into the cache, the </a:t>
            </a:r>
            <a:r>
              <a:rPr lang="en-US" altLang="en-US" b="1"/>
              <a:t>mapping function </a:t>
            </a:r>
            <a:r>
              <a:rPr lang="en-US" altLang="en-US"/>
              <a:t>determines</a:t>
            </a:r>
            <a:r>
              <a:rPr lang="en-US" altLang="en-US" b="1"/>
              <a:t> </a:t>
            </a:r>
            <a:r>
              <a:rPr lang="en-US" altLang="en-US"/>
              <a:t>which cache location the block will occupy. Two constraints affect the design of the mapping function. First, when one block is read in, another may have to be replaced. We would like to do this in such a way as to minimize the probability that we will replace a block that will be needed in the near future. The more flexible the mapping function, the more scope we have to design a replacement algorithm to maximize the hit ratio. Second, the more flexible the mapping function, the more complex is the circuitry required to search the cache to determine if a given block is in the cache.</a:t>
            </a:r>
          </a:p>
        </p:txBody>
      </p:sp>
      <p:sp>
        <p:nvSpPr>
          <p:cNvPr id="139268" name="Slide Number Placeholder 3">
            <a:extLst>
              <a:ext uri="{FF2B5EF4-FFF2-40B4-BE49-F238E27FC236}">
                <a16:creationId xmlns:a16="http://schemas.microsoft.com/office/drawing/2014/main" id="{C18BBEF2-991E-4CFF-9265-755D016E7FA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07764BE-786A-443F-B6EF-0594C2479873}" type="slidenum">
              <a:rPr lang="en-US" altLang="en-US" sz="1200"/>
              <a:pPr/>
              <a:t>91</a:t>
            </a:fld>
            <a:endParaRPr lang="en-US" altLang="en-US" sz="12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a:extLst>
              <a:ext uri="{FF2B5EF4-FFF2-40B4-BE49-F238E27FC236}">
                <a16:creationId xmlns:a16="http://schemas.microsoft.com/office/drawing/2014/main" id="{1C1FD9E2-614A-4037-BB63-2FBAA2B4552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a:extLst>
              <a:ext uri="{FF2B5EF4-FFF2-40B4-BE49-F238E27FC236}">
                <a16:creationId xmlns:a16="http://schemas.microsoft.com/office/drawing/2014/main" id="{0C880550-94E1-4540-B49C-83828D8A1D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a:t>
            </a:r>
            <a:r>
              <a:rPr lang="en-US" altLang="en-US" b="1"/>
              <a:t>replacement algorithm </a:t>
            </a:r>
            <a:r>
              <a:rPr lang="en-US" altLang="en-US"/>
              <a:t>chooses, within the constraints of the mapping</a:t>
            </a:r>
            <a:r>
              <a:rPr lang="en-US" altLang="en-US" b="1"/>
              <a:t> </a:t>
            </a:r>
            <a:r>
              <a:rPr lang="en-US" altLang="en-US"/>
              <a:t>function, which block to replace when a new block is to be loaded into the cache and the cache already has all slots filled with other blocks. We would like to replace the block that is least likely to be needed again in the near future. Although it is impossible to identify such a block, a reasonably effective strategy is to replace the block that has been in the cache longest with no reference to it. This policy is referred to as the least-recently-used (LRU) algorithm. Hardware mechanisms are needed to identify the least-recently-used block.</a:t>
            </a:r>
            <a:endParaRPr lang="en-NZ" altLang="en-US"/>
          </a:p>
        </p:txBody>
      </p:sp>
      <p:sp>
        <p:nvSpPr>
          <p:cNvPr id="141316" name="Slide Number Placeholder 3">
            <a:extLst>
              <a:ext uri="{FF2B5EF4-FFF2-40B4-BE49-F238E27FC236}">
                <a16:creationId xmlns:a16="http://schemas.microsoft.com/office/drawing/2014/main" id="{64C64066-DBF3-4FEA-BAFC-C46FAB6D8F4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3BE34F9-692D-4601-AC98-110842083E6F}" type="slidenum">
              <a:rPr lang="en-US" altLang="en-US" sz="1200"/>
              <a:pPr/>
              <a:t>92</a:t>
            </a:fld>
            <a:endParaRPr lang="en-US" altLang="en-US" sz="12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a:extLst>
              <a:ext uri="{FF2B5EF4-FFF2-40B4-BE49-F238E27FC236}">
                <a16:creationId xmlns:a16="http://schemas.microsoft.com/office/drawing/2014/main" id="{A2533F79-4CE7-46A3-ACF5-15823A4177C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a:extLst>
              <a:ext uri="{FF2B5EF4-FFF2-40B4-BE49-F238E27FC236}">
                <a16:creationId xmlns:a16="http://schemas.microsoft.com/office/drawing/2014/main" id="{1906C5FA-E191-4D76-8CB6-C803B837AEA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If the contents of a block in the cache are altered, then it is necessary to write it back to main memory before replacing it. The </a:t>
            </a:r>
            <a:r>
              <a:rPr lang="en-US" altLang="en-US" b="1"/>
              <a:t>write policy </a:t>
            </a:r>
            <a:r>
              <a:rPr lang="en-US" altLang="en-US"/>
              <a:t>dictates when the memory write operation takes place. At one extreme, the writing can occur every time that the block is updated. At the other extreme, the writing occurs only when the block is replaced. The latter policy minimizes memory write operations but leaves main memory in an obsolete state. This can interfere with multiple-processor operation and with direct memory access by I/O hardware modules.</a:t>
            </a:r>
          </a:p>
          <a:p>
            <a:endParaRPr lang="en-US" altLang="en-US"/>
          </a:p>
          <a:p>
            <a:r>
              <a:rPr lang="en-US" altLang="en-US"/>
              <a:t> Finally, it is now commonplace to have multiple levels of cache, labeled L1</a:t>
            </a:r>
          </a:p>
          <a:p>
            <a:r>
              <a:rPr lang="en-US" altLang="en-US"/>
              <a:t>(cache closest to the processor), L2, and in many cases a third level L3. A discussion</a:t>
            </a:r>
          </a:p>
          <a:p>
            <a:r>
              <a:rPr lang="en-US" altLang="en-US"/>
              <a:t>of the performance benefits of multiple cache levels is beyond our scope; see</a:t>
            </a:r>
          </a:p>
          <a:p>
            <a:r>
              <a:rPr lang="en-US" altLang="en-US"/>
              <a:t>[STAL13] for a discussion.</a:t>
            </a:r>
          </a:p>
        </p:txBody>
      </p:sp>
      <p:sp>
        <p:nvSpPr>
          <p:cNvPr id="143364" name="Slide Number Placeholder 3">
            <a:extLst>
              <a:ext uri="{FF2B5EF4-FFF2-40B4-BE49-F238E27FC236}">
                <a16:creationId xmlns:a16="http://schemas.microsoft.com/office/drawing/2014/main" id="{2E23012F-C1E1-45EE-8D40-59F09609ABC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583AF15-3413-4E1D-9711-3507AE40BC72}" type="slidenum">
              <a:rPr lang="en-US" altLang="en-US" sz="1200"/>
              <a:pPr/>
              <a:t>93</a:t>
            </a:fld>
            <a:endParaRPr lang="en-US" alt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D930F2E5-679D-4402-A2E0-57666989D62F}"/>
              </a:ext>
            </a:extLst>
          </p:cNvPr>
          <p:cNvSpPr>
            <a:spLocks noGrp="1" noChangeArrowheads="1"/>
          </p:cNvSpPr>
          <p:nvPr>
            <p:ph type="ftr" sz="quarter" idx="4"/>
          </p:nvPr>
        </p:nvSpPr>
        <p:spPr>
          <a:ln/>
        </p:spPr>
        <p:txBody>
          <a:bodyPr/>
          <a:lstStyle/>
          <a:p>
            <a:r>
              <a:rPr lang="en-US" altLang="en-US"/>
              <a:t>Operating Systems Concepts    Silberschatz, Galvin and Gagne@2002     </a:t>
            </a:r>
          </a:p>
        </p:txBody>
      </p:sp>
      <p:sp>
        <p:nvSpPr>
          <p:cNvPr id="7" name="Rectangle 7">
            <a:extLst>
              <a:ext uri="{FF2B5EF4-FFF2-40B4-BE49-F238E27FC236}">
                <a16:creationId xmlns:a16="http://schemas.microsoft.com/office/drawing/2014/main" id="{0C5CEC5C-3CA0-4C31-BACC-2A75DC47AF84}"/>
              </a:ext>
            </a:extLst>
          </p:cNvPr>
          <p:cNvSpPr>
            <a:spLocks noGrp="1" noChangeArrowheads="1"/>
          </p:cNvSpPr>
          <p:nvPr>
            <p:ph type="sldNum" sz="quarter" idx="5"/>
          </p:nvPr>
        </p:nvSpPr>
        <p:spPr>
          <a:ln/>
        </p:spPr>
        <p:txBody>
          <a:bodyPr/>
          <a:lstStyle/>
          <a:p>
            <a:fld id="{FF6EB302-6AE1-46CF-B6CA-1F3709ABEE2C}" type="slidenum">
              <a:rPr lang="en-US" altLang="en-US"/>
              <a:pPr/>
              <a:t>12</a:t>
            </a:fld>
            <a:endParaRPr lang="en-US" altLang="en-US"/>
          </a:p>
        </p:txBody>
      </p:sp>
      <p:sp>
        <p:nvSpPr>
          <p:cNvPr id="6146" name="Rectangle 2">
            <a:extLst>
              <a:ext uri="{FF2B5EF4-FFF2-40B4-BE49-F238E27FC236}">
                <a16:creationId xmlns:a16="http://schemas.microsoft.com/office/drawing/2014/main" id="{B609233F-42A6-488A-B3A0-37607B0CCC2C}"/>
              </a:ext>
            </a:extLst>
          </p:cNvPr>
          <p:cNvSpPr>
            <a:spLocks noGrp="1" noRot="1" noChangeAspect="1" noChangeArrowheads="1" noTextEdit="1"/>
          </p:cNvSpPr>
          <p:nvPr>
            <p:ph type="sldImg"/>
          </p:nvPr>
        </p:nvSpPr>
        <p:spPr>
          <a:xfrm>
            <a:off x="414338" y="701675"/>
            <a:ext cx="6164262" cy="3468688"/>
          </a:xfrm>
          <a:ln cap="flat"/>
        </p:spPr>
      </p:sp>
      <p:sp>
        <p:nvSpPr>
          <p:cNvPr id="6147" name="Rectangle 3">
            <a:extLst>
              <a:ext uri="{FF2B5EF4-FFF2-40B4-BE49-F238E27FC236}">
                <a16:creationId xmlns:a16="http://schemas.microsoft.com/office/drawing/2014/main" id="{25BD19BC-C5CE-4D48-8147-E63B4B6AEEDA}"/>
              </a:ext>
            </a:extLst>
          </p:cNvPr>
          <p:cNvSpPr>
            <a:spLocks noGrp="1" noChangeArrowheads="1"/>
          </p:cNvSpPr>
          <p:nvPr>
            <p:ph type="body" idx="1"/>
          </p:nvPr>
        </p:nvSpPr>
        <p:spPr>
          <a:ln/>
        </p:spPr>
        <p:txBody>
          <a:bodyPr/>
          <a:lstStyle/>
          <a:p>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a:extLst>
              <a:ext uri="{FF2B5EF4-FFF2-40B4-BE49-F238E27FC236}">
                <a16:creationId xmlns:a16="http://schemas.microsoft.com/office/drawing/2014/main" id="{F9FB832D-17D5-49DC-B81B-D39C83334BE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a:extLst>
              <a:ext uri="{FF2B5EF4-FFF2-40B4-BE49-F238E27FC236}">
                <a16:creationId xmlns:a16="http://schemas.microsoft.com/office/drawing/2014/main" id="{62AB4AB4-F472-4CF5-BCDF-BADE049BBA8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When the processor is executing a program and encounters an instruction relating to I/O, it executes that instruction by issuing a command to the appropriate I/O module.</a:t>
            </a:r>
          </a:p>
          <a:p>
            <a:endParaRPr lang="en-US" altLang="en-US"/>
          </a:p>
          <a:p>
            <a:r>
              <a:rPr lang="en-US" altLang="en-US"/>
              <a:t>Three techniques are possible for I/O operations: programmed I/O, interrupt-driven I/O, and direct memory access (DMA).</a:t>
            </a:r>
          </a:p>
        </p:txBody>
      </p:sp>
      <p:sp>
        <p:nvSpPr>
          <p:cNvPr id="145412" name="Slide Number Placeholder 3">
            <a:extLst>
              <a:ext uri="{FF2B5EF4-FFF2-40B4-BE49-F238E27FC236}">
                <a16:creationId xmlns:a16="http://schemas.microsoft.com/office/drawing/2014/main" id="{FA62F48C-F91D-48F5-97A6-60CEAF57DDF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20B76EF-361F-4970-9178-0E1BA50504D8}" type="slidenum">
              <a:rPr lang="en-US" altLang="en-US" sz="1200"/>
              <a:pPr/>
              <a:t>94</a:t>
            </a:fld>
            <a:endParaRPr lang="en-US" altLang="en-US" sz="12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a:extLst>
              <a:ext uri="{FF2B5EF4-FFF2-40B4-BE49-F238E27FC236}">
                <a16:creationId xmlns:a16="http://schemas.microsoft.com/office/drawing/2014/main" id="{982A0AB0-3606-4413-A879-CA1E310CEA9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a:extLst>
              <a:ext uri="{FF2B5EF4-FFF2-40B4-BE49-F238E27FC236}">
                <a16:creationId xmlns:a16="http://schemas.microsoft.com/office/drawing/2014/main" id="{9F3790DB-CF52-4D26-B63C-5170FCAB613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In the case of </a:t>
            </a:r>
            <a:r>
              <a:rPr lang="en-US" altLang="en-US" b="1"/>
              <a:t>programmed I/O , </a:t>
            </a:r>
            <a:r>
              <a:rPr lang="en-US" altLang="en-US"/>
              <a:t>the I/O module performs the requested action and then sets the appropriate bits in the I/O status register but takes no further action to alert the processor. In particular, it does not interrupt the processor. Thus, after the I/O instruction is invoked, the processor must take some active role in determining when the I/O instruction is completed. For this purpose, the processor periodically checks the status of the I/O module until it finds that the operation is complete.</a:t>
            </a:r>
          </a:p>
          <a:p>
            <a:endParaRPr lang="en-US" altLang="en-US"/>
          </a:p>
          <a:p>
            <a:r>
              <a:rPr lang="en-US" altLang="en-US"/>
              <a:t>With programmed I/O, the processor has to wait a long time for the I/O module of concern to be ready for either reception or transmission of more data. The processor, while waiting, must repeatedly interrogate the status of the I/O module. As a result, the performance level of the entire system is severely degraded.</a:t>
            </a:r>
            <a:endParaRPr lang="en-NZ" altLang="en-US"/>
          </a:p>
        </p:txBody>
      </p:sp>
      <p:sp>
        <p:nvSpPr>
          <p:cNvPr id="147460" name="Slide Number Placeholder 3">
            <a:extLst>
              <a:ext uri="{FF2B5EF4-FFF2-40B4-BE49-F238E27FC236}">
                <a16:creationId xmlns:a16="http://schemas.microsoft.com/office/drawing/2014/main" id="{879B0A86-4641-4059-AE26-A61686F6A67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7098A10-DA67-40A6-B917-3FFAD9E49805}" type="slidenum">
              <a:rPr lang="en-US" altLang="en-US" sz="1200"/>
              <a:pPr/>
              <a:t>95</a:t>
            </a:fld>
            <a:endParaRPr lang="en-US" altLang="en-US" sz="120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a:extLst>
              <a:ext uri="{FF2B5EF4-FFF2-40B4-BE49-F238E27FC236}">
                <a16:creationId xmlns:a16="http://schemas.microsoft.com/office/drawing/2014/main" id="{9EE0BB21-22A7-445E-AE10-F2725E7C90F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a:extLst>
              <a:ext uri="{FF2B5EF4-FFF2-40B4-BE49-F238E27FC236}">
                <a16:creationId xmlns:a16="http://schemas.microsoft.com/office/drawing/2014/main" id="{CC8BCE40-29BF-4BA0-9DF1-E17D7E302C7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An alternative, known as </a:t>
            </a:r>
            <a:r>
              <a:rPr lang="en-US" altLang="en-US" b="1"/>
              <a:t>interrupt-driven I/O , </a:t>
            </a:r>
            <a:r>
              <a:rPr lang="en-US" altLang="en-US"/>
              <a:t>is for the processor to issue an I/O command to a module and then go on to do some other useful work. The I/O module will then interrupt the processor to request service when it is ready to exchange data with the processor. The processor then executes the data transfer, as before, and then resumes its former processing.</a:t>
            </a:r>
          </a:p>
        </p:txBody>
      </p:sp>
      <p:sp>
        <p:nvSpPr>
          <p:cNvPr id="149508" name="Slide Number Placeholder 3">
            <a:extLst>
              <a:ext uri="{FF2B5EF4-FFF2-40B4-BE49-F238E27FC236}">
                <a16:creationId xmlns:a16="http://schemas.microsoft.com/office/drawing/2014/main" id="{C4B7D781-FA7E-4482-850E-C0F7CEC6A1A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372CCB6-42D8-4042-A098-39D56249DD8C}" type="slidenum">
              <a:rPr lang="en-US" altLang="en-US" sz="1200"/>
              <a:pPr/>
              <a:t>96</a:t>
            </a:fld>
            <a:endParaRPr lang="en-US" altLang="en-US" sz="12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a:extLst>
              <a:ext uri="{FF2B5EF4-FFF2-40B4-BE49-F238E27FC236}">
                <a16:creationId xmlns:a16="http://schemas.microsoft.com/office/drawing/2014/main" id="{CBA63304-0F9B-4889-9609-AB887AC318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a:extLst>
              <a:ext uri="{FF2B5EF4-FFF2-40B4-BE49-F238E27FC236}">
                <a16:creationId xmlns:a16="http://schemas.microsoft.com/office/drawing/2014/main" id="{99DEE5CF-0DD7-4304-9E71-2C799F2B786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Interrupt-driven I/O, though more efficient than simple programmed I/O, still requires the active intervention of the processor to transfer data between memory and an I/O module, and any data transfer must traverse a path through the processor. Thus, both of these forms of I/O suffer from two inherent drawbacks:</a:t>
            </a:r>
          </a:p>
          <a:p>
            <a:endParaRPr lang="en-US" altLang="en-US"/>
          </a:p>
          <a:p>
            <a:r>
              <a:rPr lang="en-US" altLang="en-US"/>
              <a:t>1. The I/O transfer rate is limited by the speed with which the processor can test and service a device.</a:t>
            </a:r>
          </a:p>
          <a:p>
            <a:r>
              <a:rPr lang="en-US" altLang="en-US"/>
              <a:t>2. The processor is tied up in managing an I/O transfer; a number of instructions must be executed for each I/O transfer.</a:t>
            </a:r>
            <a:endParaRPr lang="en-NZ" altLang="en-US"/>
          </a:p>
          <a:p>
            <a:pPr lvl="1">
              <a:buFontTx/>
              <a:buChar char="•"/>
            </a:pPr>
            <a:endParaRPr lang="en-NZ" altLang="en-US"/>
          </a:p>
        </p:txBody>
      </p:sp>
      <p:sp>
        <p:nvSpPr>
          <p:cNvPr id="151556" name="Slide Number Placeholder 3">
            <a:extLst>
              <a:ext uri="{FF2B5EF4-FFF2-40B4-BE49-F238E27FC236}">
                <a16:creationId xmlns:a16="http://schemas.microsoft.com/office/drawing/2014/main" id="{971FC129-E895-4DE5-9833-54D5FF66CD8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99B4B06-973E-4CAF-B7E4-8815428A040F}" type="slidenum">
              <a:rPr lang="en-US" altLang="en-US" sz="1200"/>
              <a:pPr/>
              <a:t>97</a:t>
            </a:fld>
            <a:endParaRPr lang="en-US" altLang="en-US" sz="12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a:extLst>
              <a:ext uri="{FF2B5EF4-FFF2-40B4-BE49-F238E27FC236}">
                <a16:creationId xmlns:a16="http://schemas.microsoft.com/office/drawing/2014/main" id="{F26A8A3F-4A7E-4849-9903-66D596ADB6E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a:extLst>
              <a:ext uri="{FF2B5EF4-FFF2-40B4-BE49-F238E27FC236}">
                <a16:creationId xmlns:a16="http://schemas.microsoft.com/office/drawing/2014/main" id="{D77AAB2D-F718-40AB-9E39-674F39E60F3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When large volumes of data are to be moved, a more efficient technique is required: </a:t>
            </a:r>
            <a:r>
              <a:rPr lang="en-US" altLang="en-US" b="1"/>
              <a:t>direct memory access (DMA) . </a:t>
            </a:r>
            <a:r>
              <a:rPr lang="en-US" altLang="en-US"/>
              <a:t>The DMA function can be performed by a separate module on the system bus or it can be incorporated into an I/O module. In either case, the technique works as follows. When the processor wishes to read or write a block of data, it issues a command to the DMA module, by sending to the DMA module the following information:</a:t>
            </a:r>
          </a:p>
          <a:p>
            <a:endParaRPr lang="en-US" altLang="en-US"/>
          </a:p>
          <a:p>
            <a:r>
              <a:rPr lang="en-US" altLang="en-US"/>
              <a:t>• Whether a read or write is requested</a:t>
            </a:r>
          </a:p>
          <a:p>
            <a:r>
              <a:rPr lang="en-US" altLang="en-US"/>
              <a:t>• The address of the I/O device involved</a:t>
            </a:r>
          </a:p>
          <a:p>
            <a:r>
              <a:rPr lang="en-US" altLang="en-US"/>
              <a:t>• The starting location in memory to read data from or write data to</a:t>
            </a:r>
          </a:p>
          <a:p>
            <a:r>
              <a:rPr lang="en-US" altLang="en-US"/>
              <a:t>• The number of words to be read or written</a:t>
            </a:r>
          </a:p>
          <a:p>
            <a:endParaRPr lang="en-US" altLang="en-US"/>
          </a:p>
          <a:p>
            <a:endParaRPr lang="en-NZ" altLang="en-US"/>
          </a:p>
        </p:txBody>
      </p:sp>
      <p:sp>
        <p:nvSpPr>
          <p:cNvPr id="153604" name="Slide Number Placeholder 3">
            <a:extLst>
              <a:ext uri="{FF2B5EF4-FFF2-40B4-BE49-F238E27FC236}">
                <a16:creationId xmlns:a16="http://schemas.microsoft.com/office/drawing/2014/main" id="{41B3CA63-6519-47D7-A195-623C286B89D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92CB8B92-D374-4555-B84F-9C785D12550B}" type="slidenum">
              <a:rPr lang="en-US" altLang="en-US" sz="1200"/>
              <a:pPr/>
              <a:t>98</a:t>
            </a:fld>
            <a:endParaRPr lang="en-US" altLang="en-US" sz="12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a:extLst>
              <a:ext uri="{FF2B5EF4-FFF2-40B4-BE49-F238E27FC236}">
                <a16:creationId xmlns:a16="http://schemas.microsoft.com/office/drawing/2014/main" id="{D83DCF11-2F4B-4457-A424-0D91FF69D55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a:extLst>
              <a:ext uri="{FF2B5EF4-FFF2-40B4-BE49-F238E27FC236}">
                <a16:creationId xmlns:a16="http://schemas.microsoft.com/office/drawing/2014/main" id="{7D79C8DB-1FF5-475F-B54C-47C951C0D3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The processor then continues with other work. It has delegated this I/O operation to the DMA module, and that module will take care of it. The DMA module transfers the entire block of data, one word at a time, directly to or from memory without going through the processor. When the transfer is complete, the DMA module sends an interrupt signal to the processor. Thus, the processor is involved only at the beginning and end of the transfer. </a:t>
            </a:r>
          </a:p>
          <a:p>
            <a:endParaRPr lang="en-US" altLang="en-US"/>
          </a:p>
          <a:p>
            <a:r>
              <a:rPr lang="en-US" altLang="en-US"/>
              <a:t>The DMA module needs to take control of the bus to transfer data to and from memory. Because of this competition for bus usage, there may be times when the processor needs the bus and must wait for the DMA module. Note that this is not an interrupt; the processor does not save a context and do something else. Rather, the processor pauses for one bus cycle (the time it takes to transfer one word across the bus). The overall effect is to cause the processor to execute more slowly during a DMA transfer when processor access to the bus is required. Nevertheless, for a multiple-word I/O transfer, DMA is far more efficient than interrupt-driven or programmed I/O.</a:t>
            </a:r>
          </a:p>
        </p:txBody>
      </p:sp>
      <p:sp>
        <p:nvSpPr>
          <p:cNvPr id="155652" name="Slide Number Placeholder 3">
            <a:extLst>
              <a:ext uri="{FF2B5EF4-FFF2-40B4-BE49-F238E27FC236}">
                <a16:creationId xmlns:a16="http://schemas.microsoft.com/office/drawing/2014/main" id="{2BC77376-BB74-4F35-B447-00800608891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26EB431-E1A3-41B8-9318-387931C801F1}" type="slidenum">
              <a:rPr lang="en-US" altLang="en-US" sz="1200"/>
              <a:pPr/>
              <a:t>99</a:t>
            </a:fld>
            <a:endParaRPr lang="en-US" altLang="en-US" sz="120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a:extLst>
              <a:ext uri="{FF2B5EF4-FFF2-40B4-BE49-F238E27FC236}">
                <a16:creationId xmlns:a16="http://schemas.microsoft.com/office/drawing/2014/main" id="{01EE05D0-18BE-4F4C-ADB4-EACFD197B9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0C972E37-EC33-4F92-ACA4-3F56CDEA8C59}"/>
              </a:ext>
            </a:extLst>
          </p:cNvPr>
          <p:cNvSpPr>
            <a:spLocks noGrp="1"/>
          </p:cNvSpPr>
          <p:nvPr>
            <p:ph type="body" idx="1"/>
          </p:nvPr>
        </p:nvSpPr>
        <p:spPr/>
        <p:txBody>
          <a:bodyPr>
            <a:normAutofit/>
          </a:bodyPr>
          <a:lstStyle/>
          <a:p>
            <a:pPr>
              <a:defRPr/>
            </a:pPr>
            <a:r>
              <a:rPr lang="en-US" b="1" i="1" dirty="0"/>
              <a:t>An SMP can be defined as a stand-alone computer system with the </a:t>
            </a:r>
            <a:r>
              <a:rPr lang="en-US" b="1" dirty="0"/>
              <a:t>following characteristics:</a:t>
            </a:r>
          </a:p>
          <a:p>
            <a:pPr>
              <a:defRPr/>
            </a:pPr>
            <a:r>
              <a:rPr lang="en-US" dirty="0"/>
              <a:t>1. There are two or more similar processors of comparable capability.</a:t>
            </a:r>
          </a:p>
          <a:p>
            <a:pPr>
              <a:defRPr/>
            </a:pPr>
            <a:r>
              <a:rPr lang="en-US" dirty="0"/>
              <a:t>2. These processors share the same main memory and I/O facilities and are interconnected by a bus or other internal connection scheme, such that memory access time is approximately the same for each processor.</a:t>
            </a:r>
          </a:p>
          <a:p>
            <a:pPr>
              <a:defRPr/>
            </a:pPr>
            <a:r>
              <a:rPr lang="en-US" dirty="0"/>
              <a:t>3. All processors share access to I/O devices, either through the same channels or through different channels that provide paths to the same device.</a:t>
            </a:r>
          </a:p>
          <a:p>
            <a:pPr>
              <a:defRPr/>
            </a:pPr>
            <a:r>
              <a:rPr lang="en-US" dirty="0"/>
              <a:t>4. All processors can perform the same functions (hence the term </a:t>
            </a:r>
            <a:r>
              <a:rPr lang="en-US" i="1" dirty="0"/>
              <a:t>symmetric ).</a:t>
            </a:r>
          </a:p>
          <a:p>
            <a:pPr>
              <a:defRPr/>
            </a:pPr>
            <a:r>
              <a:rPr lang="en-US" dirty="0"/>
              <a:t>5. The system is controlled by an integrated operating system that provides interaction between processors and their programs at the job, task, file, and</a:t>
            </a:r>
          </a:p>
          <a:p>
            <a:pPr>
              <a:defRPr/>
            </a:pPr>
            <a:r>
              <a:rPr lang="en-US" dirty="0"/>
              <a:t>data element levels.</a:t>
            </a:r>
          </a:p>
          <a:p>
            <a:pPr>
              <a:defRPr/>
            </a:pPr>
            <a:endParaRPr lang="en-US" dirty="0"/>
          </a:p>
          <a:p>
            <a:pPr>
              <a:defRPr/>
            </a:pPr>
            <a:r>
              <a:rPr lang="en-US" dirty="0"/>
              <a:t>Points 1 to 4 should be self-explanatory. Point 5 illustrates one of the contrasts with a loosely coupled multiprocessing system, such as a cluster. In the latter, the physical unit of interaction is usually a message or complete file. In an SMP, individual data elements can constitute the level of interaction, and there can be a high degree of cooperation between processes.</a:t>
            </a:r>
            <a:endParaRPr lang="en-NZ" dirty="0"/>
          </a:p>
        </p:txBody>
      </p:sp>
      <p:sp>
        <p:nvSpPr>
          <p:cNvPr id="157700" name="Slide Number Placeholder 3">
            <a:extLst>
              <a:ext uri="{FF2B5EF4-FFF2-40B4-BE49-F238E27FC236}">
                <a16:creationId xmlns:a16="http://schemas.microsoft.com/office/drawing/2014/main" id="{F8BC4C0E-866A-4AA5-B12F-54E64961466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D3A9C562-A6CF-41F6-9A16-A03EDC853B58}" type="slidenum">
              <a:rPr lang="en-US" altLang="en-US" sz="1200"/>
              <a:pPr/>
              <a:t>100</a:t>
            </a:fld>
            <a:endParaRPr lang="en-US" altLang="en-US" sz="12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a:extLst>
              <a:ext uri="{FF2B5EF4-FFF2-40B4-BE49-F238E27FC236}">
                <a16:creationId xmlns:a16="http://schemas.microsoft.com/office/drawing/2014/main" id="{D42AA98B-E1CF-44E6-A0F1-E22B8C3E23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1CE1A391-6B04-44CD-9CD2-E43AC93DE830}"/>
              </a:ext>
            </a:extLst>
          </p:cNvPr>
          <p:cNvSpPr>
            <a:spLocks noGrp="1"/>
          </p:cNvSpPr>
          <p:nvPr>
            <p:ph type="body" idx="1"/>
          </p:nvPr>
        </p:nvSpPr>
        <p:spPr/>
        <p:txBody>
          <a:bodyPr>
            <a:normAutofit/>
          </a:bodyPr>
          <a:lstStyle/>
          <a:p>
            <a:pPr>
              <a:defRPr/>
            </a:pPr>
            <a:r>
              <a:rPr lang="en-US" dirty="0"/>
              <a:t>An SMP organization has a number of potential advantages over a uniprocessor organization, including the following:</a:t>
            </a:r>
          </a:p>
          <a:p>
            <a:pPr>
              <a:defRPr/>
            </a:pPr>
            <a:endParaRPr lang="en-US" dirty="0"/>
          </a:p>
          <a:p>
            <a:pPr>
              <a:defRPr/>
            </a:pPr>
            <a:r>
              <a:rPr lang="en-US" dirty="0"/>
              <a:t>• </a:t>
            </a:r>
            <a:r>
              <a:rPr lang="en-US" b="1" dirty="0"/>
              <a:t>Performance: </a:t>
            </a:r>
            <a:r>
              <a:rPr lang="en-US" dirty="0"/>
              <a:t>If the work to be done by a computer can be organized so that some portions of the work can be done in parallel, then a system with multiple processors will yield greater performance than one with a single processor of the same type.</a:t>
            </a:r>
          </a:p>
          <a:p>
            <a:pPr>
              <a:defRPr/>
            </a:pPr>
            <a:r>
              <a:rPr lang="en-US" b="1" dirty="0"/>
              <a:t>Availability: </a:t>
            </a:r>
            <a:r>
              <a:rPr lang="en-US" dirty="0"/>
              <a:t>In a symmetric multiprocessor, because all processors can perform the same functions, the failure of a single processor does not halt the machine. Instead, the system can continue to function at reduced performance.</a:t>
            </a:r>
          </a:p>
          <a:p>
            <a:pPr>
              <a:defRPr/>
            </a:pPr>
            <a:r>
              <a:rPr lang="en-US" dirty="0"/>
              <a:t>• </a:t>
            </a:r>
            <a:r>
              <a:rPr lang="en-US" b="1" dirty="0"/>
              <a:t>Incremental growth: </a:t>
            </a:r>
            <a:r>
              <a:rPr lang="en-US" dirty="0"/>
              <a:t>A user can enhance the performance of a system by adding an additional processor.</a:t>
            </a:r>
          </a:p>
          <a:p>
            <a:pPr>
              <a:defRPr/>
            </a:pPr>
            <a:r>
              <a:rPr lang="en-US" dirty="0"/>
              <a:t>• </a:t>
            </a:r>
            <a:r>
              <a:rPr lang="en-US" b="1" dirty="0"/>
              <a:t>Scaling: </a:t>
            </a:r>
            <a:r>
              <a:rPr lang="en-US" dirty="0"/>
              <a:t>Vendors can offer a range of products with different price and performance characteristics based on the number of processors configured in the system.</a:t>
            </a:r>
          </a:p>
          <a:p>
            <a:pPr>
              <a:defRPr/>
            </a:pPr>
            <a:endParaRPr lang="en-US" dirty="0"/>
          </a:p>
          <a:p>
            <a:pPr>
              <a:defRPr/>
            </a:pPr>
            <a:r>
              <a:rPr lang="en-US" dirty="0"/>
              <a:t> It is important to note that these are potential, rather than guaranteed, benefits. The operating system must provide tools and functions to exploit the parallelism in an SMP system. An attractive feature of an SMP is that the existence of multiple processors is transparent to the user. The operating system takes care of scheduling of tasks on individual processors and of synchronization among processors.</a:t>
            </a:r>
          </a:p>
        </p:txBody>
      </p:sp>
      <p:sp>
        <p:nvSpPr>
          <p:cNvPr id="159748" name="Slide Number Placeholder 3">
            <a:extLst>
              <a:ext uri="{FF2B5EF4-FFF2-40B4-BE49-F238E27FC236}">
                <a16:creationId xmlns:a16="http://schemas.microsoft.com/office/drawing/2014/main" id="{A394CE10-2036-45E9-95A7-789AA5B44DF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7CF4BDAE-2E64-437C-85B0-73A9468D0286}" type="slidenum">
              <a:rPr lang="en-US" altLang="en-US" sz="1200"/>
              <a:pPr/>
              <a:t>101</a:t>
            </a:fld>
            <a:endParaRPr lang="en-US" altLang="en-US" sz="12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a:extLst>
              <a:ext uri="{FF2B5EF4-FFF2-40B4-BE49-F238E27FC236}">
                <a16:creationId xmlns:a16="http://schemas.microsoft.com/office/drawing/2014/main" id="{2F4CC638-544F-4EB9-BCB7-395BA2C90E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a:extLst>
              <a:ext uri="{FF2B5EF4-FFF2-40B4-BE49-F238E27FC236}">
                <a16:creationId xmlns:a16="http://schemas.microsoft.com/office/drawing/2014/main" id="{4E1A862A-3822-4E07-BCED-7C5F441B35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i="1"/>
              <a:t>Figure 1.19 illustrates the general organization of an SMP. </a:t>
            </a:r>
          </a:p>
          <a:p>
            <a:r>
              <a:rPr lang="en-US" altLang="en-US" i="1"/>
              <a:t>There </a:t>
            </a:r>
            <a:r>
              <a:rPr lang="en-US" altLang="en-US"/>
              <a:t>are multiple processors, each of which contains its own control unit, arithmetic logic unit, and registers. Each processor has access to a shared main memory and the I/O devices through some form of interconnection mechanism; a shared bus is a common facility. The processors can communicate with each other through memory (messages and status information left in shared address spaces). It may also be possible for processors to exchange signals directly. The memory is often organized so that multiple simultaneous accesses to separate blocks of memory are possible.</a:t>
            </a:r>
          </a:p>
          <a:p>
            <a:endParaRPr lang="en-US" altLang="en-US"/>
          </a:p>
          <a:p>
            <a:r>
              <a:rPr lang="en-US" altLang="en-US"/>
              <a:t>In modern computers, processors generally have at least one level of cache memory that is private to the processor. This use of cache introduces some new design considerations. Because each local cache contains an image of a portion of main memory, if a word is altered in one cache, it could conceivably invalidate a word in another cache. To prevent this, the other processors must be alerted that an update has taken place. This problem is known as the cache coherence problem and is typically addressed in hardware rather than by the OS.</a:t>
            </a:r>
            <a:endParaRPr lang="en-NZ" altLang="en-US"/>
          </a:p>
        </p:txBody>
      </p:sp>
      <p:sp>
        <p:nvSpPr>
          <p:cNvPr id="161796" name="Slide Number Placeholder 3">
            <a:extLst>
              <a:ext uri="{FF2B5EF4-FFF2-40B4-BE49-F238E27FC236}">
                <a16:creationId xmlns:a16="http://schemas.microsoft.com/office/drawing/2014/main" id="{B2DD9514-CB8B-4AF6-ADF5-C1C91D72630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EE9A1856-784C-4D3D-BBB5-8562EE6242CB}" type="slidenum">
              <a:rPr lang="en-US" altLang="en-US" sz="1200"/>
              <a:pPr/>
              <a:t>102</a:t>
            </a:fld>
            <a:endParaRPr lang="en-US" altLang="en-US" sz="120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a:extLst>
              <a:ext uri="{FF2B5EF4-FFF2-40B4-BE49-F238E27FC236}">
                <a16:creationId xmlns:a16="http://schemas.microsoft.com/office/drawing/2014/main" id="{9E9ED8E7-11D7-439B-BEC4-BE917EF1C80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420FBAFA-D0BA-4BB2-BBFC-ABA8AB0DC745}"/>
              </a:ext>
            </a:extLst>
          </p:cNvPr>
          <p:cNvSpPr>
            <a:spLocks noGrp="1"/>
          </p:cNvSpPr>
          <p:nvPr>
            <p:ph type="body" idx="1"/>
          </p:nvPr>
        </p:nvSpPr>
        <p:spPr/>
        <p:txBody>
          <a:bodyPr>
            <a:normAutofit lnSpcReduction="10000"/>
          </a:bodyPr>
          <a:lstStyle/>
          <a:p>
            <a:pPr>
              <a:defRPr/>
            </a:pPr>
            <a:endParaRPr lang="en-NZ" dirty="0"/>
          </a:p>
          <a:p>
            <a:pPr>
              <a:defRPr/>
            </a:pPr>
            <a:r>
              <a:rPr lang="en-US" dirty="0"/>
              <a:t>A multicore computer, also known as a chip multiprocessor , combines two or more processors (called cores) on a single piece of silicon (called a die). Typically, each core consists of all of the components of an independent processor, such as registers, ALU, pipeline hardware, and control unit, plus L1 instruction and data caches. In addition to the multiple cores, contemporary multicore chips also include L2 cache and, in some cases, L3 cache.</a:t>
            </a:r>
          </a:p>
          <a:p>
            <a:pPr>
              <a:defRPr/>
            </a:pPr>
            <a:endParaRPr lang="en-US" dirty="0"/>
          </a:p>
          <a:p>
            <a:pPr>
              <a:defRPr/>
            </a:pPr>
            <a:r>
              <a:rPr lang="en-US" dirty="0"/>
              <a:t>The motivation for the development of multicore computers can be summed up as follows. For decades, microprocessor systems have experienced a steady, usually exponential, increase in performance. This is partly due to hardware trends, such as an increase in clock frequency and the ability to put cache memory closer to the processor because of the increasing miniaturization of microcomputer components. Performance has also been improved by the increased complexity of processor design to exploit parallelism in instruction execution and memory access. In brief, designers have come up against practical limits in the ability to achieve greater performance by means of more complex processors. Designers have found that the best way to improve performance to take advantage of advances in hardware is to put multiple processors and a substantial amount of cache memory on a single chip. A detailed discussion of the rationale for this trend is beyond our scope, but is summarized in Appendix C .</a:t>
            </a:r>
            <a:endParaRPr lang="en-NZ" dirty="0"/>
          </a:p>
        </p:txBody>
      </p:sp>
      <p:sp>
        <p:nvSpPr>
          <p:cNvPr id="163844" name="Slide Number Placeholder 3">
            <a:extLst>
              <a:ext uri="{FF2B5EF4-FFF2-40B4-BE49-F238E27FC236}">
                <a16:creationId xmlns:a16="http://schemas.microsoft.com/office/drawing/2014/main" id="{9C6A2A61-FA48-48CD-B3BF-69F41C434E4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C5719011-2477-41B7-A8E2-8E8F748C0AD1}" type="slidenum">
              <a:rPr lang="en-US" altLang="en-US" sz="1200"/>
              <a:pPr/>
              <a:t>103</a:t>
            </a:fld>
            <a:endParaRPr lang="en-US"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2CD4AE9F-E606-4F08-BDD7-D1517A9322A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id="{95B64D01-8F2C-4D47-8471-1D800B760B6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484" name="Slide Number Placeholder 3">
            <a:extLst>
              <a:ext uri="{FF2B5EF4-FFF2-40B4-BE49-F238E27FC236}">
                <a16:creationId xmlns:a16="http://schemas.microsoft.com/office/drawing/2014/main" id="{9BE07DAD-CAC4-4030-B3ED-E946368AEF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9638774B-6E6F-4B8D-9C7C-EFDEB148EF67}" type="slidenum">
              <a:rPr lang="en-US" altLang="en-US" sz="1200"/>
              <a:pPr/>
              <a:t>13</a:t>
            </a:fld>
            <a:endParaRPr lang="en-US" altLang="en-US" sz="1200"/>
          </a:p>
        </p:txBody>
      </p:sp>
      <p:sp>
        <p:nvSpPr>
          <p:cNvPr id="20485" name="Footer Placeholder 1">
            <a:extLst>
              <a:ext uri="{FF2B5EF4-FFF2-40B4-BE49-F238E27FC236}">
                <a16:creationId xmlns:a16="http://schemas.microsoft.com/office/drawing/2014/main" id="{35D605E8-3167-440D-90E4-6C076BB0F5A8}"/>
              </a:ext>
            </a:extLst>
          </p:cNvPr>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200"/>
              <a:t>Grand Canyon University</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a:extLst>
              <a:ext uri="{FF2B5EF4-FFF2-40B4-BE49-F238E27FC236}">
                <a16:creationId xmlns:a16="http://schemas.microsoft.com/office/drawing/2014/main" id="{0DFB7078-2306-4D0C-8DC0-16519BCE484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B2D19915-5C0D-470D-942D-A7BF68C6BF9B}"/>
              </a:ext>
            </a:extLst>
          </p:cNvPr>
          <p:cNvSpPr>
            <a:spLocks noGrp="1"/>
          </p:cNvSpPr>
          <p:nvPr>
            <p:ph type="body" idx="1"/>
          </p:nvPr>
        </p:nvSpPr>
        <p:spPr/>
        <p:txBody>
          <a:bodyPr>
            <a:normAutofit/>
          </a:bodyPr>
          <a:lstStyle/>
          <a:p>
            <a:pPr>
              <a:defRPr/>
            </a:pPr>
            <a:r>
              <a:rPr lang="en-US" dirty="0"/>
              <a:t> An example of a </a:t>
            </a:r>
            <a:r>
              <a:rPr lang="en-US" dirty="0" err="1"/>
              <a:t>multicore</a:t>
            </a:r>
            <a:r>
              <a:rPr lang="en-US" dirty="0"/>
              <a:t> system is the Intel Core i7-990X, which includes</a:t>
            </a:r>
          </a:p>
          <a:p>
            <a:pPr>
              <a:defRPr/>
            </a:pPr>
            <a:r>
              <a:rPr lang="en-US" dirty="0"/>
              <a:t>six x86 processors, each with a dedicated L2 cache, and with a shared L3 cache</a:t>
            </a:r>
          </a:p>
          <a:p>
            <a:pPr>
              <a:defRPr/>
            </a:pPr>
            <a:r>
              <a:rPr lang="en-US" dirty="0"/>
              <a:t>(Figure 1.20). One mechanism Intel that uses to make its caches more effective is</a:t>
            </a:r>
          </a:p>
          <a:p>
            <a:pPr>
              <a:defRPr/>
            </a:pPr>
            <a:r>
              <a:rPr lang="en-US" dirty="0" err="1"/>
              <a:t>prefetching</a:t>
            </a:r>
            <a:r>
              <a:rPr lang="en-US" dirty="0"/>
              <a:t>, in which the hardware examines memory access patterns and attempts</a:t>
            </a:r>
          </a:p>
          <a:p>
            <a:pPr>
              <a:defRPr/>
            </a:pPr>
            <a:r>
              <a:rPr lang="en-US" dirty="0"/>
              <a:t>to fill the caches speculatively with data that’s likely to be requested soon.</a:t>
            </a:r>
          </a:p>
          <a:p>
            <a:pPr>
              <a:defRPr/>
            </a:pPr>
            <a:endParaRPr lang="en-US" dirty="0"/>
          </a:p>
          <a:p>
            <a:pPr>
              <a:defRPr/>
            </a:pPr>
            <a:r>
              <a:rPr lang="en-US" dirty="0"/>
              <a:t>The Core i7 chip supports two forms of external communications to other chips. The </a:t>
            </a:r>
            <a:r>
              <a:rPr lang="en-US" b="1" dirty="0"/>
              <a:t>DDR3 memory controller brings the memory controller for the DDR </a:t>
            </a:r>
            <a:r>
              <a:rPr lang="en-US" dirty="0"/>
              <a:t>(double data rate) main memory onto the chip. The interface supports three channels that are 8 bytes wide for a total bus width of 192 bits, for an aggregate data rate of up to 32 GB/s. With the memory controller on the chip, the Front Side Bus is eliminated. The </a:t>
            </a:r>
            <a:r>
              <a:rPr lang="en-US" b="1" dirty="0"/>
              <a:t>QuickPath Interconnect (QPI) is a point-to-point link electrical </a:t>
            </a:r>
            <a:r>
              <a:rPr lang="en-US" dirty="0"/>
              <a:t>interconnect specification. It enables high-speed communications among connected processor chips. The QPI link operates at 6.4 GT/s (transfers per second).</a:t>
            </a:r>
          </a:p>
          <a:p>
            <a:pPr>
              <a:defRPr/>
            </a:pPr>
            <a:r>
              <a:rPr lang="en-US" dirty="0"/>
              <a:t> At 16 bits per transfer, that adds up to 12.8 GB/</a:t>
            </a:r>
            <a:r>
              <a:rPr lang="en-US" dirty="0" err="1"/>
              <a:t>s</a:t>
            </a:r>
            <a:r>
              <a:rPr lang="en-US" dirty="0"/>
              <a:t>; and since QPI links involve dedicated bidirectional</a:t>
            </a:r>
          </a:p>
          <a:p>
            <a:pPr>
              <a:defRPr/>
            </a:pPr>
            <a:r>
              <a:rPr lang="en-US" dirty="0"/>
              <a:t>pairs, the total bandwidth is 25.6 GB/</a:t>
            </a:r>
            <a:r>
              <a:rPr lang="en-US" dirty="0" err="1"/>
              <a:t>s</a:t>
            </a:r>
            <a:r>
              <a:rPr lang="en-US" dirty="0"/>
              <a:t>.</a:t>
            </a:r>
          </a:p>
        </p:txBody>
      </p:sp>
      <p:sp>
        <p:nvSpPr>
          <p:cNvPr id="165892" name="Slide Number Placeholder 3">
            <a:extLst>
              <a:ext uri="{FF2B5EF4-FFF2-40B4-BE49-F238E27FC236}">
                <a16:creationId xmlns:a16="http://schemas.microsoft.com/office/drawing/2014/main" id="{10A9884A-B632-4D6E-963E-E096E27B863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554A400-6DC8-4EB0-96EE-1B25ED081629}" type="slidenum">
              <a:rPr lang="en-US" altLang="en-US" sz="1200"/>
              <a:pPr/>
              <a:t>104</a:t>
            </a:fld>
            <a:endParaRPr lang="en-US" altLang="en-US" sz="12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a:extLst>
              <a:ext uri="{FF2B5EF4-FFF2-40B4-BE49-F238E27FC236}">
                <a16:creationId xmlns:a16="http://schemas.microsoft.com/office/drawing/2014/main" id="{1463A211-26E0-46C6-99AE-460014EE45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a:extLst>
              <a:ext uri="{FF2B5EF4-FFF2-40B4-BE49-F238E27FC236}">
                <a16:creationId xmlns:a16="http://schemas.microsoft.com/office/drawing/2014/main" id="{BF1301F6-5890-4F11-B038-1D88B995B5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85348" name="Footer Placeholder 3">
            <a:extLst>
              <a:ext uri="{FF2B5EF4-FFF2-40B4-BE49-F238E27FC236}">
                <a16:creationId xmlns:a16="http://schemas.microsoft.com/office/drawing/2014/main" id="{B12B82CD-7644-4D20-B83A-0296398F2D7D}"/>
              </a:ext>
            </a:extLst>
          </p:cNvPr>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200"/>
              <a:t>Grand Canyon University</a:t>
            </a:r>
          </a:p>
        </p:txBody>
      </p:sp>
      <p:sp>
        <p:nvSpPr>
          <p:cNvPr id="185349" name="Slide Number Placeholder 4">
            <a:extLst>
              <a:ext uri="{FF2B5EF4-FFF2-40B4-BE49-F238E27FC236}">
                <a16:creationId xmlns:a16="http://schemas.microsoft.com/office/drawing/2014/main" id="{F3135710-FB26-4ACE-A072-5D1B4263CA0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70A53CD-6070-45DE-A976-8EC017792823}" type="slidenum">
              <a:rPr lang="en-US" altLang="en-US" sz="1200"/>
              <a:pPr/>
              <a:t>107</a:t>
            </a:fld>
            <a:endParaRPr lang="en-US"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D11CDA8A-49FF-4B4E-81D6-953894FF8A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id="{66B357B8-B209-4AE0-A99A-31A365903EE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2532" name="Slide Number Placeholder 3">
            <a:extLst>
              <a:ext uri="{FF2B5EF4-FFF2-40B4-BE49-F238E27FC236}">
                <a16:creationId xmlns:a16="http://schemas.microsoft.com/office/drawing/2014/main" id="{40200268-0E8C-4598-8DC5-CE19376DFBE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527C583C-DC7C-4EDF-8230-F75247182598}" type="slidenum">
              <a:rPr lang="en-US" altLang="en-US" sz="1200"/>
              <a:pPr/>
              <a:t>14</a:t>
            </a:fld>
            <a:endParaRPr lang="en-US" altLang="en-US" sz="1200"/>
          </a:p>
        </p:txBody>
      </p:sp>
      <p:sp>
        <p:nvSpPr>
          <p:cNvPr id="22533" name="Footer Placeholder 1">
            <a:extLst>
              <a:ext uri="{FF2B5EF4-FFF2-40B4-BE49-F238E27FC236}">
                <a16:creationId xmlns:a16="http://schemas.microsoft.com/office/drawing/2014/main" id="{DC62BE35-74FC-47F7-ACA5-C8BD172849F5}"/>
              </a:ext>
            </a:extLst>
          </p:cNvPr>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200"/>
              <a:t>Grand Canyon University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B0393E86-A2A1-4263-816A-EF0B07F765A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id="{41FD1913-2260-4E55-98D5-A99FB006A5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4580" name="Slide Number Placeholder 3">
            <a:extLst>
              <a:ext uri="{FF2B5EF4-FFF2-40B4-BE49-F238E27FC236}">
                <a16:creationId xmlns:a16="http://schemas.microsoft.com/office/drawing/2014/main" id="{54681E18-2370-4A06-A9C3-5AABE880175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53F63BA-FC3C-462D-BC92-6D9731224FBE}" type="slidenum">
              <a:rPr lang="en-US" altLang="en-US" sz="1200"/>
              <a:pPr/>
              <a:t>15</a:t>
            </a:fld>
            <a:endParaRPr lang="en-US" altLang="en-US" sz="1200"/>
          </a:p>
        </p:txBody>
      </p:sp>
      <p:sp>
        <p:nvSpPr>
          <p:cNvPr id="24581" name="Footer Placeholder 1">
            <a:extLst>
              <a:ext uri="{FF2B5EF4-FFF2-40B4-BE49-F238E27FC236}">
                <a16:creationId xmlns:a16="http://schemas.microsoft.com/office/drawing/2014/main" id="{8B899DAB-3B55-469D-A8A1-96EA49F0F715}"/>
              </a:ext>
            </a:extLst>
          </p:cNvPr>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200"/>
              <a:t>Grand Canyon University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078" name="Group 6">
            <a:extLst>
              <a:ext uri="{FF2B5EF4-FFF2-40B4-BE49-F238E27FC236}">
                <a16:creationId xmlns:a16="http://schemas.microsoft.com/office/drawing/2014/main" id="{FB39F012-54B0-49D0-9499-A67A16183B56}"/>
              </a:ext>
            </a:extLst>
          </p:cNvPr>
          <p:cNvGrpSpPr>
            <a:grpSpLocks/>
          </p:cNvGrpSpPr>
          <p:nvPr/>
        </p:nvGrpSpPr>
        <p:grpSpPr bwMode="auto">
          <a:xfrm>
            <a:off x="0" y="0"/>
            <a:ext cx="11305117" cy="6173788"/>
            <a:chOff x="0" y="0"/>
            <a:chExt cx="5341" cy="3889"/>
          </a:xfrm>
        </p:grpSpPr>
        <p:sp>
          <p:nvSpPr>
            <p:cNvPr id="3074" name="Freeform 2">
              <a:extLst>
                <a:ext uri="{FF2B5EF4-FFF2-40B4-BE49-F238E27FC236}">
                  <a16:creationId xmlns:a16="http://schemas.microsoft.com/office/drawing/2014/main" id="{C90A1F9A-46CF-4178-95F3-9322548DC6DF}"/>
                </a:ext>
              </a:extLst>
            </p:cNvPr>
            <p:cNvSpPr>
              <a:spLocks/>
            </p:cNvSpPr>
            <p:nvPr/>
          </p:nvSpPr>
          <p:spPr bwMode="ltGray">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000"/>
              </a:schemeClr>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p>
          </p:txBody>
        </p:sp>
        <p:sp>
          <p:nvSpPr>
            <p:cNvPr id="3075" name="Freeform 3">
              <a:extLst>
                <a:ext uri="{FF2B5EF4-FFF2-40B4-BE49-F238E27FC236}">
                  <a16:creationId xmlns:a16="http://schemas.microsoft.com/office/drawing/2014/main" id="{A5592DC0-A5D5-474A-8ADE-4C39B96F0B06}"/>
                </a:ext>
              </a:extLst>
            </p:cNvPr>
            <p:cNvSpPr>
              <a:spLocks/>
            </p:cNvSpPr>
            <p:nvPr/>
          </p:nvSpPr>
          <p:spPr bwMode="ltGray">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chemeClr val="bg1">
                <a:alpha val="50000"/>
              </a:schemeClr>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p>
          </p:txBody>
        </p:sp>
        <p:sp>
          <p:nvSpPr>
            <p:cNvPr id="3076" name="Freeform 4">
              <a:extLst>
                <a:ext uri="{FF2B5EF4-FFF2-40B4-BE49-F238E27FC236}">
                  <a16:creationId xmlns:a16="http://schemas.microsoft.com/office/drawing/2014/main" id="{B16E9FA3-F241-44F1-95B5-018ADD48FADE}"/>
                </a:ext>
              </a:extLst>
            </p:cNvPr>
            <p:cNvSpPr>
              <a:spLocks/>
            </p:cNvSpPr>
            <p:nvPr/>
          </p:nvSpPr>
          <p:spPr bwMode="ltGray">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chemeClr val="bg1">
                <a:alpha val="50000"/>
              </a:schemeClr>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p>
          </p:txBody>
        </p:sp>
        <p:sp>
          <p:nvSpPr>
            <p:cNvPr id="3077" name="Freeform 5">
              <a:extLst>
                <a:ext uri="{FF2B5EF4-FFF2-40B4-BE49-F238E27FC236}">
                  <a16:creationId xmlns:a16="http://schemas.microsoft.com/office/drawing/2014/main" id="{725FC23E-C11B-4376-90BC-B03A81875567}"/>
                </a:ext>
              </a:extLst>
            </p:cNvPr>
            <p:cNvSpPr>
              <a:spLocks/>
            </p:cNvSpPr>
            <p:nvPr/>
          </p:nvSpPr>
          <p:spPr bwMode="ltGray">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chemeClr val="bg1">
                <a:alpha val="50000"/>
              </a:schemeClr>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p>
          </p:txBody>
        </p:sp>
      </p:grpSp>
      <p:sp>
        <p:nvSpPr>
          <p:cNvPr id="3079" name="Rectangle 7">
            <a:extLst>
              <a:ext uri="{FF2B5EF4-FFF2-40B4-BE49-F238E27FC236}">
                <a16:creationId xmlns:a16="http://schemas.microsoft.com/office/drawing/2014/main" id="{F93570D0-EC55-4662-9F98-3A663505B16C}"/>
              </a:ext>
            </a:extLst>
          </p:cNvPr>
          <p:cNvSpPr>
            <a:spLocks noGrp="1" noChangeArrowheads="1"/>
          </p:cNvSpPr>
          <p:nvPr>
            <p:ph type="ctrTitle" sz="quarter"/>
          </p:nvPr>
        </p:nvSpPr>
        <p:spPr>
          <a:xfrm>
            <a:off x="914400" y="1143000"/>
            <a:ext cx="10363200" cy="1143000"/>
          </a:xfrm>
        </p:spPr>
        <p:txBody>
          <a:bodyPr/>
          <a:lstStyle>
            <a:lvl1pPr>
              <a:defRPr/>
            </a:lvl1pPr>
          </a:lstStyle>
          <a:p>
            <a:pPr lvl="0"/>
            <a:r>
              <a:rPr lang="en-US" altLang="en-US" noProof="0"/>
              <a:t>Click to edit Master title style</a:t>
            </a:r>
          </a:p>
        </p:txBody>
      </p:sp>
      <p:sp>
        <p:nvSpPr>
          <p:cNvPr id="3080" name="Rectangle 8">
            <a:extLst>
              <a:ext uri="{FF2B5EF4-FFF2-40B4-BE49-F238E27FC236}">
                <a16:creationId xmlns:a16="http://schemas.microsoft.com/office/drawing/2014/main" id="{0B46E75A-C299-42C7-8C2B-FC138DA3F638}"/>
              </a:ext>
            </a:extLst>
          </p:cNvPr>
          <p:cNvSpPr>
            <a:spLocks noGrp="1" noChangeArrowheads="1"/>
          </p:cNvSpPr>
          <p:nvPr>
            <p:ph type="subTitle" sz="quarter" idx="1"/>
          </p:nvPr>
        </p:nvSpPr>
        <p:spPr>
          <a:xfrm>
            <a:off x="1828800" y="2819400"/>
            <a:ext cx="8534400" cy="1752600"/>
          </a:xfrm>
        </p:spPr>
        <p:txBody>
          <a:bodyPr/>
          <a:lstStyle>
            <a:lvl1pPr marL="0" indent="0" algn="ctr">
              <a:buFont typeface="Monotype Sorts" pitchFamily="2" charset="2"/>
              <a:buNone/>
              <a:defRPr/>
            </a:lvl1pPr>
          </a:lstStyle>
          <a:p>
            <a:pPr lvl="0"/>
            <a:r>
              <a:rPr lang="en-US" altLang="en-US" noProof="0"/>
              <a:t>Click to edit Master subtitle style</a:t>
            </a:r>
          </a:p>
        </p:txBody>
      </p:sp>
      <p:sp>
        <p:nvSpPr>
          <p:cNvPr id="3081" name="Rectangle 9">
            <a:extLst>
              <a:ext uri="{FF2B5EF4-FFF2-40B4-BE49-F238E27FC236}">
                <a16:creationId xmlns:a16="http://schemas.microsoft.com/office/drawing/2014/main" id="{22855EED-7F0D-4FF6-9F34-E7AF6F9A24E4}"/>
              </a:ext>
            </a:extLst>
          </p:cNvPr>
          <p:cNvSpPr>
            <a:spLocks noGrp="1" noChangeArrowheads="1"/>
          </p:cNvSpPr>
          <p:nvPr>
            <p:ph type="dt" sz="quarter" idx="2"/>
          </p:nvPr>
        </p:nvSpPr>
        <p:spPr/>
        <p:txBody>
          <a:bodyPr/>
          <a:lstStyle>
            <a:lvl1pPr>
              <a:defRPr/>
            </a:lvl1pPr>
          </a:lstStyle>
          <a:p>
            <a:endParaRPr lang="en-US" altLang="en-US"/>
          </a:p>
        </p:txBody>
      </p:sp>
      <p:sp>
        <p:nvSpPr>
          <p:cNvPr id="3082" name="Rectangle 10">
            <a:extLst>
              <a:ext uri="{FF2B5EF4-FFF2-40B4-BE49-F238E27FC236}">
                <a16:creationId xmlns:a16="http://schemas.microsoft.com/office/drawing/2014/main" id="{58B542C8-9B57-4A2E-96ED-4526634EB73A}"/>
              </a:ext>
            </a:extLst>
          </p:cNvPr>
          <p:cNvSpPr>
            <a:spLocks noGrp="1" noChangeArrowheads="1"/>
          </p:cNvSpPr>
          <p:nvPr>
            <p:ph type="ftr" sz="quarter" idx="3"/>
          </p:nvPr>
        </p:nvSpPr>
        <p:spPr/>
        <p:txBody>
          <a:bodyPr/>
          <a:lstStyle>
            <a:lvl1pPr>
              <a:defRPr/>
            </a:lvl1pPr>
          </a:lstStyle>
          <a:p>
            <a:r>
              <a:rPr lang="en-US" altLang="en-US"/>
              <a:t>Grand Canyon University</a:t>
            </a:r>
          </a:p>
        </p:txBody>
      </p:sp>
      <p:sp>
        <p:nvSpPr>
          <p:cNvPr id="3083" name="Rectangle 11">
            <a:extLst>
              <a:ext uri="{FF2B5EF4-FFF2-40B4-BE49-F238E27FC236}">
                <a16:creationId xmlns:a16="http://schemas.microsoft.com/office/drawing/2014/main" id="{523DE99E-0801-46B2-9F72-D663DCD23DC7}"/>
              </a:ext>
            </a:extLst>
          </p:cNvPr>
          <p:cNvSpPr>
            <a:spLocks noGrp="1" noChangeArrowheads="1"/>
          </p:cNvSpPr>
          <p:nvPr>
            <p:ph type="sldNum" sz="quarter" idx="4"/>
          </p:nvPr>
        </p:nvSpPr>
        <p:spPr/>
        <p:txBody>
          <a:bodyPr/>
          <a:lstStyle>
            <a:lvl1pPr>
              <a:defRPr/>
            </a:lvl1pPr>
          </a:lstStyle>
          <a:p>
            <a:fld id="{0D4CACE0-67C7-43F2-83EA-E5686ADBD2B9}" type="slidenum">
              <a:rPr lang="en-US" altLang="en-US"/>
              <a:pPr/>
              <a:t>‹#›</a:t>
            </a:fld>
            <a:endParaRPr lang="en-US" altLang="en-US"/>
          </a:p>
        </p:txBody>
      </p:sp>
    </p:spTree>
    <p:extLst>
      <p:ext uri="{BB962C8B-B14F-4D97-AF65-F5344CB8AC3E}">
        <p14:creationId xmlns:p14="http://schemas.microsoft.com/office/powerpoint/2010/main" val="1716064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0D2A3-DA0C-4436-8AE0-7BC1442D83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2DAD7F-8DE9-496C-BB39-03A0CF85EB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91CBE0-1AFD-4A15-9D81-B89FF701D771}"/>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1FB20F08-FDA8-4E63-9447-DAF0077AE559}"/>
              </a:ext>
            </a:extLst>
          </p:cNvPr>
          <p:cNvSpPr>
            <a:spLocks noGrp="1"/>
          </p:cNvSpPr>
          <p:nvPr>
            <p:ph type="ftr" sz="quarter" idx="11"/>
          </p:nvPr>
        </p:nvSpPr>
        <p:spPr/>
        <p:txBody>
          <a:bodyPr/>
          <a:lstStyle>
            <a:lvl1pPr>
              <a:defRPr/>
            </a:lvl1pPr>
          </a:lstStyle>
          <a:p>
            <a:r>
              <a:rPr lang="en-US" altLang="en-US"/>
              <a:t>Grand Canyon University</a:t>
            </a:r>
          </a:p>
        </p:txBody>
      </p:sp>
      <p:sp>
        <p:nvSpPr>
          <p:cNvPr id="6" name="Slide Number Placeholder 5">
            <a:extLst>
              <a:ext uri="{FF2B5EF4-FFF2-40B4-BE49-F238E27FC236}">
                <a16:creationId xmlns:a16="http://schemas.microsoft.com/office/drawing/2014/main" id="{C3F2D426-3BBD-46E5-A0B1-93472B8B9ABE}"/>
              </a:ext>
            </a:extLst>
          </p:cNvPr>
          <p:cNvSpPr>
            <a:spLocks noGrp="1"/>
          </p:cNvSpPr>
          <p:nvPr>
            <p:ph type="sldNum" sz="quarter" idx="12"/>
          </p:nvPr>
        </p:nvSpPr>
        <p:spPr/>
        <p:txBody>
          <a:bodyPr/>
          <a:lstStyle>
            <a:lvl1pPr>
              <a:defRPr/>
            </a:lvl1pPr>
          </a:lstStyle>
          <a:p>
            <a:fld id="{67DDF0D8-B2DF-456A-8DD9-DA4ED6D7004D}" type="slidenum">
              <a:rPr lang="en-US" altLang="en-US"/>
              <a:pPr/>
              <a:t>‹#›</a:t>
            </a:fld>
            <a:endParaRPr lang="en-US" altLang="en-US"/>
          </a:p>
        </p:txBody>
      </p:sp>
    </p:spTree>
    <p:extLst>
      <p:ext uri="{BB962C8B-B14F-4D97-AF65-F5344CB8AC3E}">
        <p14:creationId xmlns:p14="http://schemas.microsoft.com/office/powerpoint/2010/main" val="33245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AA15D7-2E72-4577-8822-A832C7F766A5}"/>
              </a:ext>
            </a:extLst>
          </p:cNvPr>
          <p:cNvSpPr>
            <a:spLocks noGrp="1"/>
          </p:cNvSpPr>
          <p:nvPr>
            <p:ph type="title" orient="vert"/>
          </p:nvPr>
        </p:nvSpPr>
        <p:spPr>
          <a:xfrm>
            <a:off x="8686800" y="228600"/>
            <a:ext cx="2590800" cy="57150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69C5A4-3485-40B9-AD11-AA56D092B0ED}"/>
              </a:ext>
            </a:extLst>
          </p:cNvPr>
          <p:cNvSpPr>
            <a:spLocks noGrp="1"/>
          </p:cNvSpPr>
          <p:nvPr>
            <p:ph type="body" orient="vert" idx="1"/>
          </p:nvPr>
        </p:nvSpPr>
        <p:spPr>
          <a:xfrm>
            <a:off x="914400" y="228600"/>
            <a:ext cx="75692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0C1132-F64D-4541-87B1-11464DB5F18C}"/>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DA8F7E0C-646F-404E-8948-9C4C001CAFD5}"/>
              </a:ext>
            </a:extLst>
          </p:cNvPr>
          <p:cNvSpPr>
            <a:spLocks noGrp="1"/>
          </p:cNvSpPr>
          <p:nvPr>
            <p:ph type="ftr" sz="quarter" idx="11"/>
          </p:nvPr>
        </p:nvSpPr>
        <p:spPr/>
        <p:txBody>
          <a:bodyPr/>
          <a:lstStyle>
            <a:lvl1pPr>
              <a:defRPr/>
            </a:lvl1pPr>
          </a:lstStyle>
          <a:p>
            <a:r>
              <a:rPr lang="en-US" altLang="en-US"/>
              <a:t>Grand Canyon University</a:t>
            </a:r>
          </a:p>
        </p:txBody>
      </p:sp>
      <p:sp>
        <p:nvSpPr>
          <p:cNvPr id="6" name="Slide Number Placeholder 5">
            <a:extLst>
              <a:ext uri="{FF2B5EF4-FFF2-40B4-BE49-F238E27FC236}">
                <a16:creationId xmlns:a16="http://schemas.microsoft.com/office/drawing/2014/main" id="{2FEFD208-9D0F-467F-A76C-82490683C7BE}"/>
              </a:ext>
            </a:extLst>
          </p:cNvPr>
          <p:cNvSpPr>
            <a:spLocks noGrp="1"/>
          </p:cNvSpPr>
          <p:nvPr>
            <p:ph type="sldNum" sz="quarter" idx="12"/>
          </p:nvPr>
        </p:nvSpPr>
        <p:spPr/>
        <p:txBody>
          <a:bodyPr/>
          <a:lstStyle>
            <a:lvl1pPr>
              <a:defRPr/>
            </a:lvl1pPr>
          </a:lstStyle>
          <a:p>
            <a:fld id="{0604ED2C-BE49-47EC-B752-5A702D4F568E}" type="slidenum">
              <a:rPr lang="en-US" altLang="en-US"/>
              <a:pPr/>
              <a:t>‹#›</a:t>
            </a:fld>
            <a:endParaRPr lang="en-US" altLang="en-US"/>
          </a:p>
        </p:txBody>
      </p:sp>
    </p:spTree>
    <p:extLst>
      <p:ext uri="{BB962C8B-B14F-4D97-AF65-F5344CB8AC3E}">
        <p14:creationId xmlns:p14="http://schemas.microsoft.com/office/powerpoint/2010/main" val="2137658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AD508-8A0E-427F-A6D8-740010BCC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AF1390-AFDD-4DCD-886B-9BF4C3DDC1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174824-DA1B-4F4D-820A-A7A6DD86D71A}"/>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12F15D2F-D448-44C4-9EB7-8F109874EFCC}"/>
              </a:ext>
            </a:extLst>
          </p:cNvPr>
          <p:cNvSpPr>
            <a:spLocks noGrp="1"/>
          </p:cNvSpPr>
          <p:nvPr>
            <p:ph type="ftr" sz="quarter" idx="11"/>
          </p:nvPr>
        </p:nvSpPr>
        <p:spPr/>
        <p:txBody>
          <a:bodyPr/>
          <a:lstStyle>
            <a:lvl1pPr>
              <a:defRPr/>
            </a:lvl1pPr>
          </a:lstStyle>
          <a:p>
            <a:r>
              <a:rPr lang="en-US" altLang="en-US"/>
              <a:t>Grand Canyon University</a:t>
            </a:r>
          </a:p>
        </p:txBody>
      </p:sp>
      <p:sp>
        <p:nvSpPr>
          <p:cNvPr id="6" name="Slide Number Placeholder 5">
            <a:extLst>
              <a:ext uri="{FF2B5EF4-FFF2-40B4-BE49-F238E27FC236}">
                <a16:creationId xmlns:a16="http://schemas.microsoft.com/office/drawing/2014/main" id="{DDB7774F-85E0-4935-BA9F-B924DF22238B}"/>
              </a:ext>
            </a:extLst>
          </p:cNvPr>
          <p:cNvSpPr>
            <a:spLocks noGrp="1"/>
          </p:cNvSpPr>
          <p:nvPr>
            <p:ph type="sldNum" sz="quarter" idx="12"/>
          </p:nvPr>
        </p:nvSpPr>
        <p:spPr/>
        <p:txBody>
          <a:bodyPr/>
          <a:lstStyle>
            <a:lvl1pPr>
              <a:defRPr/>
            </a:lvl1pPr>
          </a:lstStyle>
          <a:p>
            <a:fld id="{5C9551A1-BBC4-4521-85F8-A2CB7175AC15}" type="slidenum">
              <a:rPr lang="en-US" altLang="en-US"/>
              <a:pPr/>
              <a:t>‹#›</a:t>
            </a:fld>
            <a:endParaRPr lang="en-US" altLang="en-US"/>
          </a:p>
        </p:txBody>
      </p:sp>
    </p:spTree>
    <p:extLst>
      <p:ext uri="{BB962C8B-B14F-4D97-AF65-F5344CB8AC3E}">
        <p14:creationId xmlns:p14="http://schemas.microsoft.com/office/powerpoint/2010/main" val="290810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A7FBA-AD2E-40CD-86F2-604EBE154B22}"/>
              </a:ext>
            </a:extLst>
          </p:cNvPr>
          <p:cNvSpPr>
            <a:spLocks noGrp="1"/>
          </p:cNvSpPr>
          <p:nvPr>
            <p:ph type="title"/>
          </p:nvPr>
        </p:nvSpPr>
        <p:spPr>
          <a:xfrm>
            <a:off x="831851" y="1709741"/>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EFCF18-3E03-4D02-9F6E-DBE96F96B096}"/>
              </a:ext>
            </a:extLst>
          </p:cNvPr>
          <p:cNvSpPr>
            <a:spLocks noGrp="1"/>
          </p:cNvSpPr>
          <p:nvPr>
            <p:ph type="body" idx="1"/>
          </p:nvPr>
        </p:nvSpPr>
        <p:spPr>
          <a:xfrm>
            <a:off x="831851" y="4589466"/>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A08C6D4F-671C-48B1-8670-F0F363B6F2B2}"/>
              </a:ext>
            </a:extLst>
          </p:cNvPr>
          <p:cNvSpPr>
            <a:spLocks noGrp="1"/>
          </p:cNvSpPr>
          <p:nvPr>
            <p:ph type="dt" sz="half"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2DF704DA-2D34-4447-8C75-98567439B977}"/>
              </a:ext>
            </a:extLst>
          </p:cNvPr>
          <p:cNvSpPr>
            <a:spLocks noGrp="1"/>
          </p:cNvSpPr>
          <p:nvPr>
            <p:ph type="ftr" sz="quarter" idx="11"/>
          </p:nvPr>
        </p:nvSpPr>
        <p:spPr/>
        <p:txBody>
          <a:bodyPr/>
          <a:lstStyle>
            <a:lvl1pPr>
              <a:defRPr/>
            </a:lvl1pPr>
          </a:lstStyle>
          <a:p>
            <a:r>
              <a:rPr lang="en-US" altLang="en-US"/>
              <a:t>Grand Canyon University</a:t>
            </a:r>
          </a:p>
        </p:txBody>
      </p:sp>
      <p:sp>
        <p:nvSpPr>
          <p:cNvPr id="6" name="Slide Number Placeholder 5">
            <a:extLst>
              <a:ext uri="{FF2B5EF4-FFF2-40B4-BE49-F238E27FC236}">
                <a16:creationId xmlns:a16="http://schemas.microsoft.com/office/drawing/2014/main" id="{2CA528CD-38C3-4300-8D9A-2D8D1858DFF4}"/>
              </a:ext>
            </a:extLst>
          </p:cNvPr>
          <p:cNvSpPr>
            <a:spLocks noGrp="1"/>
          </p:cNvSpPr>
          <p:nvPr>
            <p:ph type="sldNum" sz="quarter" idx="12"/>
          </p:nvPr>
        </p:nvSpPr>
        <p:spPr/>
        <p:txBody>
          <a:bodyPr/>
          <a:lstStyle>
            <a:lvl1pPr>
              <a:defRPr/>
            </a:lvl1pPr>
          </a:lstStyle>
          <a:p>
            <a:fld id="{09AC2241-98DA-49AE-8D7B-9EBC472F4F0D}" type="slidenum">
              <a:rPr lang="en-US" altLang="en-US"/>
              <a:pPr/>
              <a:t>‹#›</a:t>
            </a:fld>
            <a:endParaRPr lang="en-US" altLang="en-US"/>
          </a:p>
        </p:txBody>
      </p:sp>
    </p:spTree>
    <p:extLst>
      <p:ext uri="{BB962C8B-B14F-4D97-AF65-F5344CB8AC3E}">
        <p14:creationId xmlns:p14="http://schemas.microsoft.com/office/powerpoint/2010/main" val="1372888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F3A71-B8E5-4956-8AA4-EC271ADE77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F3E71-9AB6-42AC-8E62-12F48581D029}"/>
              </a:ext>
            </a:extLst>
          </p:cNvPr>
          <p:cNvSpPr>
            <a:spLocks noGrp="1"/>
          </p:cNvSpPr>
          <p:nvPr>
            <p:ph sz="half" idx="1"/>
          </p:nvPr>
        </p:nvSpPr>
        <p:spPr>
          <a:xfrm>
            <a:off x="914400" y="18288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2C118A-D808-44C4-A8BC-57B21A39636B}"/>
              </a:ext>
            </a:extLst>
          </p:cNvPr>
          <p:cNvSpPr>
            <a:spLocks noGrp="1"/>
          </p:cNvSpPr>
          <p:nvPr>
            <p:ph sz="half" idx="2"/>
          </p:nvPr>
        </p:nvSpPr>
        <p:spPr>
          <a:xfrm>
            <a:off x="6197600" y="18288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A6561D-2447-4FED-8260-A7D992DD6A3B}"/>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95C07C16-0ED9-4E20-91B6-027DA7C3AB43}"/>
              </a:ext>
            </a:extLst>
          </p:cNvPr>
          <p:cNvSpPr>
            <a:spLocks noGrp="1"/>
          </p:cNvSpPr>
          <p:nvPr>
            <p:ph type="ftr" sz="quarter" idx="11"/>
          </p:nvPr>
        </p:nvSpPr>
        <p:spPr/>
        <p:txBody>
          <a:bodyPr/>
          <a:lstStyle>
            <a:lvl1pPr>
              <a:defRPr/>
            </a:lvl1pPr>
          </a:lstStyle>
          <a:p>
            <a:r>
              <a:rPr lang="en-US" altLang="en-US"/>
              <a:t>Grand Canyon University</a:t>
            </a:r>
          </a:p>
        </p:txBody>
      </p:sp>
      <p:sp>
        <p:nvSpPr>
          <p:cNvPr id="7" name="Slide Number Placeholder 6">
            <a:extLst>
              <a:ext uri="{FF2B5EF4-FFF2-40B4-BE49-F238E27FC236}">
                <a16:creationId xmlns:a16="http://schemas.microsoft.com/office/drawing/2014/main" id="{78AB323A-997E-4E6B-9EC7-8FBE75F9FD3F}"/>
              </a:ext>
            </a:extLst>
          </p:cNvPr>
          <p:cNvSpPr>
            <a:spLocks noGrp="1"/>
          </p:cNvSpPr>
          <p:nvPr>
            <p:ph type="sldNum" sz="quarter" idx="12"/>
          </p:nvPr>
        </p:nvSpPr>
        <p:spPr/>
        <p:txBody>
          <a:bodyPr/>
          <a:lstStyle>
            <a:lvl1pPr>
              <a:defRPr/>
            </a:lvl1pPr>
          </a:lstStyle>
          <a:p>
            <a:fld id="{4F4C6D23-8CC9-4A68-82D6-76CE75EAF719}" type="slidenum">
              <a:rPr lang="en-US" altLang="en-US"/>
              <a:pPr/>
              <a:t>‹#›</a:t>
            </a:fld>
            <a:endParaRPr lang="en-US" altLang="en-US"/>
          </a:p>
        </p:txBody>
      </p:sp>
    </p:spTree>
    <p:extLst>
      <p:ext uri="{BB962C8B-B14F-4D97-AF65-F5344CB8AC3E}">
        <p14:creationId xmlns:p14="http://schemas.microsoft.com/office/powerpoint/2010/main" val="3426309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A98E4-9A3C-4885-B88E-94F5855F5A65}"/>
              </a:ext>
            </a:extLst>
          </p:cNvPr>
          <p:cNvSpPr>
            <a:spLocks noGrp="1"/>
          </p:cNvSpPr>
          <p:nvPr>
            <p:ph type="title"/>
          </p:nvPr>
        </p:nvSpPr>
        <p:spPr>
          <a:xfrm>
            <a:off x="840317" y="365128"/>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0607E4-7C30-4CBC-B4D8-D4AC1EADA4D8}"/>
              </a:ext>
            </a:extLst>
          </p:cNvPr>
          <p:cNvSpPr>
            <a:spLocks noGrp="1"/>
          </p:cNvSpPr>
          <p:nvPr>
            <p:ph type="body" idx="1"/>
          </p:nvPr>
        </p:nvSpPr>
        <p:spPr>
          <a:xfrm>
            <a:off x="840319"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6F1423-F223-4BE5-9A27-1E4A1EB01A7A}"/>
              </a:ext>
            </a:extLst>
          </p:cNvPr>
          <p:cNvSpPr>
            <a:spLocks noGrp="1"/>
          </p:cNvSpPr>
          <p:nvPr>
            <p:ph sz="half" idx="2"/>
          </p:nvPr>
        </p:nvSpPr>
        <p:spPr>
          <a:xfrm>
            <a:off x="840319"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49D193-4C9D-4649-912E-E394EC934816}"/>
              </a:ext>
            </a:extLst>
          </p:cNvPr>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469358-365F-4E6A-8668-E4F324D90A7A}"/>
              </a:ext>
            </a:extLst>
          </p:cNvPr>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DE1C5A-C561-419A-A1E8-8F237C1927E3}"/>
              </a:ext>
            </a:extLst>
          </p:cNvPr>
          <p:cNvSpPr>
            <a:spLocks noGrp="1"/>
          </p:cNvSpPr>
          <p:nvPr>
            <p:ph type="dt" sz="half"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1CC4CA72-6981-4B6B-8611-D68E1A49DA29}"/>
              </a:ext>
            </a:extLst>
          </p:cNvPr>
          <p:cNvSpPr>
            <a:spLocks noGrp="1"/>
          </p:cNvSpPr>
          <p:nvPr>
            <p:ph type="ftr" sz="quarter" idx="11"/>
          </p:nvPr>
        </p:nvSpPr>
        <p:spPr/>
        <p:txBody>
          <a:bodyPr/>
          <a:lstStyle>
            <a:lvl1pPr>
              <a:defRPr/>
            </a:lvl1pPr>
          </a:lstStyle>
          <a:p>
            <a:r>
              <a:rPr lang="en-US" altLang="en-US"/>
              <a:t>Grand Canyon University</a:t>
            </a:r>
          </a:p>
        </p:txBody>
      </p:sp>
      <p:sp>
        <p:nvSpPr>
          <p:cNvPr id="9" name="Slide Number Placeholder 8">
            <a:extLst>
              <a:ext uri="{FF2B5EF4-FFF2-40B4-BE49-F238E27FC236}">
                <a16:creationId xmlns:a16="http://schemas.microsoft.com/office/drawing/2014/main" id="{56F3A621-F357-4124-87AE-5709DEE1781F}"/>
              </a:ext>
            </a:extLst>
          </p:cNvPr>
          <p:cNvSpPr>
            <a:spLocks noGrp="1"/>
          </p:cNvSpPr>
          <p:nvPr>
            <p:ph type="sldNum" sz="quarter" idx="12"/>
          </p:nvPr>
        </p:nvSpPr>
        <p:spPr/>
        <p:txBody>
          <a:bodyPr/>
          <a:lstStyle>
            <a:lvl1pPr>
              <a:defRPr/>
            </a:lvl1pPr>
          </a:lstStyle>
          <a:p>
            <a:fld id="{46BCBCEA-346C-449E-ACE7-C1001E6FA2D9}" type="slidenum">
              <a:rPr lang="en-US" altLang="en-US"/>
              <a:pPr/>
              <a:t>‹#›</a:t>
            </a:fld>
            <a:endParaRPr lang="en-US" altLang="en-US"/>
          </a:p>
        </p:txBody>
      </p:sp>
    </p:spTree>
    <p:extLst>
      <p:ext uri="{BB962C8B-B14F-4D97-AF65-F5344CB8AC3E}">
        <p14:creationId xmlns:p14="http://schemas.microsoft.com/office/powerpoint/2010/main" val="1067385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EE83A-C45E-4773-BB18-008A78744C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CA2A1D-9175-4421-9B8E-607FF6327F6E}"/>
              </a:ext>
            </a:extLst>
          </p:cNvPr>
          <p:cNvSpPr>
            <a:spLocks noGrp="1"/>
          </p:cNvSpPr>
          <p:nvPr>
            <p:ph type="dt" sz="half"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79CA9C54-CCA2-4641-91C5-CA4C7FCC2EE2}"/>
              </a:ext>
            </a:extLst>
          </p:cNvPr>
          <p:cNvSpPr>
            <a:spLocks noGrp="1"/>
          </p:cNvSpPr>
          <p:nvPr>
            <p:ph type="ftr" sz="quarter" idx="11"/>
          </p:nvPr>
        </p:nvSpPr>
        <p:spPr/>
        <p:txBody>
          <a:bodyPr/>
          <a:lstStyle>
            <a:lvl1pPr>
              <a:defRPr/>
            </a:lvl1pPr>
          </a:lstStyle>
          <a:p>
            <a:r>
              <a:rPr lang="en-US" altLang="en-US"/>
              <a:t>Grand Canyon University</a:t>
            </a:r>
          </a:p>
        </p:txBody>
      </p:sp>
      <p:sp>
        <p:nvSpPr>
          <p:cNvPr id="5" name="Slide Number Placeholder 4">
            <a:extLst>
              <a:ext uri="{FF2B5EF4-FFF2-40B4-BE49-F238E27FC236}">
                <a16:creationId xmlns:a16="http://schemas.microsoft.com/office/drawing/2014/main" id="{BEA3C234-94DB-4668-A8E1-37C7E5BEBA18}"/>
              </a:ext>
            </a:extLst>
          </p:cNvPr>
          <p:cNvSpPr>
            <a:spLocks noGrp="1"/>
          </p:cNvSpPr>
          <p:nvPr>
            <p:ph type="sldNum" sz="quarter" idx="12"/>
          </p:nvPr>
        </p:nvSpPr>
        <p:spPr/>
        <p:txBody>
          <a:bodyPr/>
          <a:lstStyle>
            <a:lvl1pPr>
              <a:defRPr/>
            </a:lvl1pPr>
          </a:lstStyle>
          <a:p>
            <a:fld id="{040F95C5-80F2-4DBD-AF7B-6871AAC44F09}" type="slidenum">
              <a:rPr lang="en-US" altLang="en-US"/>
              <a:pPr/>
              <a:t>‹#›</a:t>
            </a:fld>
            <a:endParaRPr lang="en-US" altLang="en-US"/>
          </a:p>
        </p:txBody>
      </p:sp>
    </p:spTree>
    <p:extLst>
      <p:ext uri="{BB962C8B-B14F-4D97-AF65-F5344CB8AC3E}">
        <p14:creationId xmlns:p14="http://schemas.microsoft.com/office/powerpoint/2010/main" val="3302091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355781-F573-4982-BDDF-44FB49ECEA98}"/>
              </a:ext>
            </a:extLst>
          </p:cNvPr>
          <p:cNvSpPr>
            <a:spLocks noGrp="1"/>
          </p:cNvSpPr>
          <p:nvPr>
            <p:ph type="dt" sz="half"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07684EB5-D900-4C07-8A0B-4B21ABCB5A97}"/>
              </a:ext>
            </a:extLst>
          </p:cNvPr>
          <p:cNvSpPr>
            <a:spLocks noGrp="1"/>
          </p:cNvSpPr>
          <p:nvPr>
            <p:ph type="ftr" sz="quarter" idx="11"/>
          </p:nvPr>
        </p:nvSpPr>
        <p:spPr/>
        <p:txBody>
          <a:bodyPr/>
          <a:lstStyle>
            <a:lvl1pPr>
              <a:defRPr/>
            </a:lvl1pPr>
          </a:lstStyle>
          <a:p>
            <a:r>
              <a:rPr lang="en-US" altLang="en-US"/>
              <a:t>Grand Canyon University</a:t>
            </a:r>
          </a:p>
        </p:txBody>
      </p:sp>
      <p:sp>
        <p:nvSpPr>
          <p:cNvPr id="4" name="Slide Number Placeholder 3">
            <a:extLst>
              <a:ext uri="{FF2B5EF4-FFF2-40B4-BE49-F238E27FC236}">
                <a16:creationId xmlns:a16="http://schemas.microsoft.com/office/drawing/2014/main" id="{ACECC9E5-1070-4E91-8034-31ECD02514B5}"/>
              </a:ext>
            </a:extLst>
          </p:cNvPr>
          <p:cNvSpPr>
            <a:spLocks noGrp="1"/>
          </p:cNvSpPr>
          <p:nvPr>
            <p:ph type="sldNum" sz="quarter" idx="12"/>
          </p:nvPr>
        </p:nvSpPr>
        <p:spPr/>
        <p:txBody>
          <a:bodyPr/>
          <a:lstStyle>
            <a:lvl1pPr>
              <a:defRPr/>
            </a:lvl1pPr>
          </a:lstStyle>
          <a:p>
            <a:fld id="{7CD55F37-7C3F-4E08-B1F2-8BC743063731}" type="slidenum">
              <a:rPr lang="en-US" altLang="en-US"/>
              <a:pPr/>
              <a:t>‹#›</a:t>
            </a:fld>
            <a:endParaRPr lang="en-US" altLang="en-US"/>
          </a:p>
        </p:txBody>
      </p:sp>
    </p:spTree>
    <p:extLst>
      <p:ext uri="{BB962C8B-B14F-4D97-AF65-F5344CB8AC3E}">
        <p14:creationId xmlns:p14="http://schemas.microsoft.com/office/powerpoint/2010/main" val="4086568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5054-2884-4368-9AED-626113A4D4EA}"/>
              </a:ext>
            </a:extLst>
          </p:cNvPr>
          <p:cNvSpPr>
            <a:spLocks noGrp="1"/>
          </p:cNvSpPr>
          <p:nvPr>
            <p:ph type="title"/>
          </p:nvPr>
        </p:nvSpPr>
        <p:spPr>
          <a:xfrm>
            <a:off x="840319"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95CE9D-FBF4-4E50-AF52-F0F10B15AC1A}"/>
              </a:ext>
            </a:extLst>
          </p:cNvPr>
          <p:cNvSpPr>
            <a:spLocks noGrp="1"/>
          </p:cNvSpPr>
          <p:nvPr>
            <p:ph idx="1"/>
          </p:nvPr>
        </p:nvSpPr>
        <p:spPr>
          <a:xfrm>
            <a:off x="5183717"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DB3B7E-8385-4037-9D12-7F6759FA5E53}"/>
              </a:ext>
            </a:extLst>
          </p:cNvPr>
          <p:cNvSpPr>
            <a:spLocks noGrp="1"/>
          </p:cNvSpPr>
          <p:nvPr>
            <p:ph type="body" sz="half" idx="2"/>
          </p:nvPr>
        </p:nvSpPr>
        <p:spPr>
          <a:xfrm>
            <a:off x="840319"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2FCA4B-7F39-4834-B523-1A88CFD270DD}"/>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711D57DF-5F40-4902-9A5A-44DD43DA50CA}"/>
              </a:ext>
            </a:extLst>
          </p:cNvPr>
          <p:cNvSpPr>
            <a:spLocks noGrp="1"/>
          </p:cNvSpPr>
          <p:nvPr>
            <p:ph type="ftr" sz="quarter" idx="11"/>
          </p:nvPr>
        </p:nvSpPr>
        <p:spPr/>
        <p:txBody>
          <a:bodyPr/>
          <a:lstStyle>
            <a:lvl1pPr>
              <a:defRPr/>
            </a:lvl1pPr>
          </a:lstStyle>
          <a:p>
            <a:r>
              <a:rPr lang="en-US" altLang="en-US"/>
              <a:t>Grand Canyon University</a:t>
            </a:r>
          </a:p>
        </p:txBody>
      </p:sp>
      <p:sp>
        <p:nvSpPr>
          <p:cNvPr id="7" name="Slide Number Placeholder 6">
            <a:extLst>
              <a:ext uri="{FF2B5EF4-FFF2-40B4-BE49-F238E27FC236}">
                <a16:creationId xmlns:a16="http://schemas.microsoft.com/office/drawing/2014/main" id="{23C4F70C-6F6F-4D35-8D58-C1C0D5907DE0}"/>
              </a:ext>
            </a:extLst>
          </p:cNvPr>
          <p:cNvSpPr>
            <a:spLocks noGrp="1"/>
          </p:cNvSpPr>
          <p:nvPr>
            <p:ph type="sldNum" sz="quarter" idx="12"/>
          </p:nvPr>
        </p:nvSpPr>
        <p:spPr/>
        <p:txBody>
          <a:bodyPr/>
          <a:lstStyle>
            <a:lvl1pPr>
              <a:defRPr/>
            </a:lvl1pPr>
          </a:lstStyle>
          <a:p>
            <a:fld id="{B68E8A9D-665E-4032-9C4D-EC90349D3682}" type="slidenum">
              <a:rPr lang="en-US" altLang="en-US"/>
              <a:pPr/>
              <a:t>‹#›</a:t>
            </a:fld>
            <a:endParaRPr lang="en-US" altLang="en-US"/>
          </a:p>
        </p:txBody>
      </p:sp>
    </p:spTree>
    <p:extLst>
      <p:ext uri="{BB962C8B-B14F-4D97-AF65-F5344CB8AC3E}">
        <p14:creationId xmlns:p14="http://schemas.microsoft.com/office/powerpoint/2010/main" val="3850426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C3258-0AAB-40D4-9EA0-E33D91F8BA60}"/>
              </a:ext>
            </a:extLst>
          </p:cNvPr>
          <p:cNvSpPr>
            <a:spLocks noGrp="1"/>
          </p:cNvSpPr>
          <p:nvPr>
            <p:ph type="title"/>
          </p:nvPr>
        </p:nvSpPr>
        <p:spPr>
          <a:xfrm>
            <a:off x="840319"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8196C6-0650-4EAA-BDBD-2FCC68CEDEC3}"/>
              </a:ext>
            </a:extLst>
          </p:cNvPr>
          <p:cNvSpPr>
            <a:spLocks noGrp="1"/>
          </p:cNvSpPr>
          <p:nvPr>
            <p:ph type="pic" idx="1"/>
          </p:nvPr>
        </p:nvSpPr>
        <p:spPr>
          <a:xfrm>
            <a:off x="5183717" y="987428"/>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C9B271-F402-4993-96C1-2D6D6ADE3318}"/>
              </a:ext>
            </a:extLst>
          </p:cNvPr>
          <p:cNvSpPr>
            <a:spLocks noGrp="1"/>
          </p:cNvSpPr>
          <p:nvPr>
            <p:ph type="body" sz="half" idx="2"/>
          </p:nvPr>
        </p:nvSpPr>
        <p:spPr>
          <a:xfrm>
            <a:off x="840319"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5A3428-D3AB-48EC-A09F-023EC200F3FE}"/>
              </a:ext>
            </a:extLst>
          </p:cNvPr>
          <p:cNvSpPr>
            <a:spLocks noGrp="1"/>
          </p:cNvSpPr>
          <p:nvPr>
            <p:ph type="dt" sz="half"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DCE5CEBA-81C5-44F6-93D0-2C4F2DAF3E3C}"/>
              </a:ext>
            </a:extLst>
          </p:cNvPr>
          <p:cNvSpPr>
            <a:spLocks noGrp="1"/>
          </p:cNvSpPr>
          <p:nvPr>
            <p:ph type="ftr" sz="quarter" idx="11"/>
          </p:nvPr>
        </p:nvSpPr>
        <p:spPr/>
        <p:txBody>
          <a:bodyPr/>
          <a:lstStyle>
            <a:lvl1pPr>
              <a:defRPr/>
            </a:lvl1pPr>
          </a:lstStyle>
          <a:p>
            <a:r>
              <a:rPr lang="en-US" altLang="en-US"/>
              <a:t>Grand Canyon University</a:t>
            </a:r>
          </a:p>
        </p:txBody>
      </p:sp>
      <p:sp>
        <p:nvSpPr>
          <p:cNvPr id="7" name="Slide Number Placeholder 6">
            <a:extLst>
              <a:ext uri="{FF2B5EF4-FFF2-40B4-BE49-F238E27FC236}">
                <a16:creationId xmlns:a16="http://schemas.microsoft.com/office/drawing/2014/main" id="{558D4203-52A7-49E4-BEE5-743E33002326}"/>
              </a:ext>
            </a:extLst>
          </p:cNvPr>
          <p:cNvSpPr>
            <a:spLocks noGrp="1"/>
          </p:cNvSpPr>
          <p:nvPr>
            <p:ph type="sldNum" sz="quarter" idx="12"/>
          </p:nvPr>
        </p:nvSpPr>
        <p:spPr/>
        <p:txBody>
          <a:bodyPr/>
          <a:lstStyle>
            <a:lvl1pPr>
              <a:defRPr/>
            </a:lvl1pPr>
          </a:lstStyle>
          <a:p>
            <a:fld id="{2C1FE540-CC1E-414E-9AEF-25F2FB202051}" type="slidenum">
              <a:rPr lang="en-US" altLang="en-US"/>
              <a:pPr/>
              <a:t>‹#›</a:t>
            </a:fld>
            <a:endParaRPr lang="en-US" altLang="en-US"/>
          </a:p>
        </p:txBody>
      </p:sp>
    </p:spTree>
    <p:extLst>
      <p:ext uri="{BB962C8B-B14F-4D97-AF65-F5344CB8AC3E}">
        <p14:creationId xmlns:p14="http://schemas.microsoft.com/office/powerpoint/2010/main" val="3473592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grpSp>
        <p:nvGrpSpPr>
          <p:cNvPr id="1030" name="Group 6">
            <a:extLst>
              <a:ext uri="{FF2B5EF4-FFF2-40B4-BE49-F238E27FC236}">
                <a16:creationId xmlns:a16="http://schemas.microsoft.com/office/drawing/2014/main" id="{0D7CD51E-3884-4655-B822-18C063C6FAAC}"/>
              </a:ext>
            </a:extLst>
          </p:cNvPr>
          <p:cNvGrpSpPr>
            <a:grpSpLocks/>
          </p:cNvGrpSpPr>
          <p:nvPr/>
        </p:nvGrpSpPr>
        <p:grpSpPr bwMode="auto">
          <a:xfrm>
            <a:off x="0" y="0"/>
            <a:ext cx="11305117" cy="6173788"/>
            <a:chOff x="0" y="0"/>
            <a:chExt cx="5341" cy="3889"/>
          </a:xfrm>
        </p:grpSpPr>
        <p:sp>
          <p:nvSpPr>
            <p:cNvPr id="1026" name="Freeform 2">
              <a:extLst>
                <a:ext uri="{FF2B5EF4-FFF2-40B4-BE49-F238E27FC236}">
                  <a16:creationId xmlns:a16="http://schemas.microsoft.com/office/drawing/2014/main" id="{86B14759-DFD1-4495-92F3-DC36E0162445}"/>
                </a:ext>
              </a:extLst>
            </p:cNvPr>
            <p:cNvSpPr>
              <a:spLocks/>
            </p:cNvSpPr>
            <p:nvPr/>
          </p:nvSpPr>
          <p:spPr bwMode="ltGray">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Lst>
              <a:ahLst/>
              <a:cxnLst>
                <a:cxn ang="0">
                  <a:pos x="T0" y="T1"/>
                </a:cxn>
                <a:cxn ang="0">
                  <a:pos x="T2" y="T3"/>
                </a:cxn>
                <a:cxn ang="0">
                  <a:pos x="T4" y="T5"/>
                </a:cxn>
                <a:cxn ang="0">
                  <a:pos x="T6" y="T7"/>
                </a:cxn>
                <a:cxn ang="0">
                  <a:pos x="T8" y="T9"/>
                </a:cxn>
                <a:cxn ang="0">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000"/>
              </a:schemeClr>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p>
          </p:txBody>
        </p:sp>
        <p:sp>
          <p:nvSpPr>
            <p:cNvPr id="1027" name="Freeform 3">
              <a:extLst>
                <a:ext uri="{FF2B5EF4-FFF2-40B4-BE49-F238E27FC236}">
                  <a16:creationId xmlns:a16="http://schemas.microsoft.com/office/drawing/2014/main" id="{103E2B5F-0616-458E-9114-E9A04B3569E5}"/>
                </a:ext>
              </a:extLst>
            </p:cNvPr>
            <p:cNvSpPr>
              <a:spLocks/>
            </p:cNvSpPr>
            <p:nvPr/>
          </p:nvSpPr>
          <p:spPr bwMode="ltGray">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Lst>
              <a:ahLst/>
              <a:cxnLst>
                <a:cxn ang="0">
                  <a:pos x="T0" y="T1"/>
                </a:cxn>
                <a:cxn ang="0">
                  <a:pos x="T2" y="T3"/>
                </a:cxn>
                <a:cxn ang="0">
                  <a:pos x="T4" y="T5"/>
                </a:cxn>
                <a:cxn ang="0">
                  <a:pos x="T6" y="T7"/>
                </a:cxn>
                <a:cxn ang="0">
                  <a:pos x="T8" y="T9"/>
                </a:cxn>
              </a:cxnLst>
              <a:rect l="0" t="0" r="r" b="b"/>
              <a:pathLst>
                <a:path w="3394" h="3223">
                  <a:moveTo>
                    <a:pt x="370" y="0"/>
                  </a:moveTo>
                  <a:lnTo>
                    <a:pt x="3393" y="3036"/>
                  </a:lnTo>
                  <a:lnTo>
                    <a:pt x="3208" y="3222"/>
                  </a:lnTo>
                  <a:lnTo>
                    <a:pt x="0" y="0"/>
                  </a:lnTo>
                  <a:lnTo>
                    <a:pt x="370" y="0"/>
                  </a:lnTo>
                </a:path>
              </a:pathLst>
            </a:custGeom>
            <a:solidFill>
              <a:schemeClr val="bg1">
                <a:alpha val="50000"/>
              </a:schemeClr>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p>
          </p:txBody>
        </p:sp>
        <p:sp>
          <p:nvSpPr>
            <p:cNvPr id="1028" name="Freeform 4">
              <a:extLst>
                <a:ext uri="{FF2B5EF4-FFF2-40B4-BE49-F238E27FC236}">
                  <a16:creationId xmlns:a16="http://schemas.microsoft.com/office/drawing/2014/main" id="{EC10FFD8-4CE4-4856-9749-6E908CA2DB74}"/>
                </a:ext>
              </a:extLst>
            </p:cNvPr>
            <p:cNvSpPr>
              <a:spLocks/>
            </p:cNvSpPr>
            <p:nvPr/>
          </p:nvSpPr>
          <p:spPr bwMode="ltGray">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Lst>
              <a:ahLst/>
              <a:cxnLst>
                <a:cxn ang="0">
                  <a:pos x="T0" y="T1"/>
                </a:cxn>
                <a:cxn ang="0">
                  <a:pos x="T2" y="T3"/>
                </a:cxn>
                <a:cxn ang="0">
                  <a:pos x="T4" y="T5"/>
                </a:cxn>
                <a:cxn ang="0">
                  <a:pos x="T6" y="T7"/>
                </a:cxn>
                <a:cxn ang="0">
                  <a:pos x="T8" y="T9"/>
                </a:cxn>
              </a:cxnLst>
              <a:rect l="0" t="0" r="r" b="b"/>
              <a:pathLst>
                <a:path w="2859" h="2556">
                  <a:moveTo>
                    <a:pt x="630" y="0"/>
                  </a:moveTo>
                  <a:lnTo>
                    <a:pt x="2858" y="2238"/>
                  </a:lnTo>
                  <a:lnTo>
                    <a:pt x="2543" y="2555"/>
                  </a:lnTo>
                  <a:lnTo>
                    <a:pt x="0" y="0"/>
                  </a:lnTo>
                  <a:lnTo>
                    <a:pt x="630" y="0"/>
                  </a:lnTo>
                </a:path>
              </a:pathLst>
            </a:custGeom>
            <a:solidFill>
              <a:schemeClr val="bg1">
                <a:alpha val="50000"/>
              </a:schemeClr>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p>
          </p:txBody>
        </p:sp>
        <p:sp>
          <p:nvSpPr>
            <p:cNvPr id="1029" name="Freeform 5">
              <a:extLst>
                <a:ext uri="{FF2B5EF4-FFF2-40B4-BE49-F238E27FC236}">
                  <a16:creationId xmlns:a16="http://schemas.microsoft.com/office/drawing/2014/main" id="{B8A3AE81-E2AA-4A93-8BF9-E60D3066BF99}"/>
                </a:ext>
              </a:extLst>
            </p:cNvPr>
            <p:cNvSpPr>
              <a:spLocks/>
            </p:cNvSpPr>
            <p:nvPr/>
          </p:nvSpPr>
          <p:spPr bwMode="ltGray">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Lst>
              <a:ahLst/>
              <a:cxnLst>
                <a:cxn ang="0">
                  <a:pos x="T0" y="T1"/>
                </a:cxn>
                <a:cxn ang="0">
                  <a:pos x="T2" y="T3"/>
                </a:cxn>
                <a:cxn ang="0">
                  <a:pos x="T4" y="T5"/>
                </a:cxn>
                <a:cxn ang="0">
                  <a:pos x="T6" y="T7"/>
                </a:cxn>
                <a:cxn ang="0">
                  <a:pos x="T8" y="T9"/>
                </a:cxn>
              </a:cxnLst>
              <a:rect l="0" t="0" r="r" b="b"/>
              <a:pathLst>
                <a:path w="2286" h="2121">
                  <a:moveTo>
                    <a:pt x="0" y="0"/>
                  </a:moveTo>
                  <a:lnTo>
                    <a:pt x="2111" y="2120"/>
                  </a:lnTo>
                  <a:lnTo>
                    <a:pt x="2285" y="1945"/>
                  </a:lnTo>
                  <a:lnTo>
                    <a:pt x="348" y="0"/>
                  </a:lnTo>
                  <a:lnTo>
                    <a:pt x="0" y="0"/>
                  </a:lnTo>
                </a:path>
              </a:pathLst>
            </a:custGeom>
            <a:solidFill>
              <a:schemeClr val="bg1">
                <a:alpha val="50000"/>
              </a:schemeClr>
            </a:solidFill>
            <a:ln>
              <a:noFill/>
            </a:ln>
            <a:effectLst/>
            <a:extLst>
              <a:ext uri="{91240B29-F687-4F45-9708-019B960494DF}">
                <a14:hiddenLine xmlns:a14="http://schemas.microsoft.com/office/drawing/2010/main" w="9525" cap="rnd">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2400"/>
            </a:p>
          </p:txBody>
        </p:sp>
      </p:grpSp>
      <p:sp>
        <p:nvSpPr>
          <p:cNvPr id="1031" name="Rectangle 7">
            <a:extLst>
              <a:ext uri="{FF2B5EF4-FFF2-40B4-BE49-F238E27FC236}">
                <a16:creationId xmlns:a16="http://schemas.microsoft.com/office/drawing/2014/main" id="{74327139-5306-4E70-A5BD-278631030801}"/>
              </a:ext>
            </a:extLst>
          </p:cNvPr>
          <p:cNvSpPr>
            <a:spLocks noGrp="1" noChangeArrowheads="1"/>
          </p:cNvSpPr>
          <p:nvPr>
            <p:ph type="title"/>
          </p:nvPr>
        </p:nvSpPr>
        <p:spPr bwMode="auto">
          <a:xfrm>
            <a:off x="914400" y="228600"/>
            <a:ext cx="103632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32" name="Rectangle 8">
            <a:extLst>
              <a:ext uri="{FF2B5EF4-FFF2-40B4-BE49-F238E27FC236}">
                <a16:creationId xmlns:a16="http://schemas.microsoft.com/office/drawing/2014/main" id="{81E1AF42-F196-4F77-B5E8-2E5B73EF09C8}"/>
              </a:ext>
            </a:extLst>
          </p:cNvPr>
          <p:cNvSpPr>
            <a:spLocks noGrp="1" noChangeArrowheads="1"/>
          </p:cNvSpPr>
          <p:nvPr>
            <p:ph type="body" idx="1"/>
          </p:nvPr>
        </p:nvSpPr>
        <p:spPr bwMode="auto">
          <a:xfrm>
            <a:off x="914400" y="18288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3" name="Rectangle 9">
            <a:extLst>
              <a:ext uri="{FF2B5EF4-FFF2-40B4-BE49-F238E27FC236}">
                <a16:creationId xmlns:a16="http://schemas.microsoft.com/office/drawing/2014/main" id="{781B71F5-6AD6-411D-B4E9-B1C5C9E779E6}"/>
              </a:ext>
            </a:extLst>
          </p:cNvPr>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defRPr sz="1400"/>
            </a:lvl1pPr>
          </a:lstStyle>
          <a:p>
            <a:endParaRPr lang="en-US" altLang="en-US"/>
          </a:p>
        </p:txBody>
      </p:sp>
      <p:sp>
        <p:nvSpPr>
          <p:cNvPr id="1034" name="Rectangle 10">
            <a:extLst>
              <a:ext uri="{FF2B5EF4-FFF2-40B4-BE49-F238E27FC236}">
                <a16:creationId xmlns:a16="http://schemas.microsoft.com/office/drawing/2014/main" id="{A2DDE895-1725-4CDD-B42B-E3C71D54A97D}"/>
              </a:ext>
            </a:extLst>
          </p:cNvPr>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defRPr sz="1400"/>
            </a:lvl1pPr>
          </a:lstStyle>
          <a:p>
            <a:r>
              <a:rPr lang="en-US" altLang="en-US"/>
              <a:t>Grand Canyon University</a:t>
            </a:r>
          </a:p>
        </p:txBody>
      </p:sp>
      <p:sp>
        <p:nvSpPr>
          <p:cNvPr id="1035" name="Rectangle 11">
            <a:extLst>
              <a:ext uri="{FF2B5EF4-FFF2-40B4-BE49-F238E27FC236}">
                <a16:creationId xmlns:a16="http://schemas.microsoft.com/office/drawing/2014/main" id="{3212D620-4332-4E18-BE52-312B5BCCC9A6}"/>
              </a:ext>
            </a:extLst>
          </p:cNvPr>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defRPr sz="1400"/>
            </a:lvl1pPr>
          </a:lstStyle>
          <a:p>
            <a:fld id="{C294B0C0-1E84-485E-AAD9-E0BC636D2C6F}" type="slidenum">
              <a:rPr lang="en-US" altLang="en-US"/>
              <a:pPr/>
              <a:t>‹#›</a:t>
            </a:fld>
            <a:endParaRPr lang="en-US" altLang="en-US"/>
          </a:p>
        </p:txBody>
      </p:sp>
    </p:spTree>
    <p:extLst>
      <p:ext uri="{BB962C8B-B14F-4D97-AF65-F5344CB8AC3E}">
        <p14:creationId xmlns:p14="http://schemas.microsoft.com/office/powerpoint/2010/main" val="10950625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ctr" rtl="0" eaLnBrk="0" fontAlgn="base" hangingPunct="0">
        <a:spcBef>
          <a:spcPct val="0"/>
        </a:spcBef>
        <a:spcAft>
          <a:spcPct val="0"/>
        </a:spcAft>
        <a:defRPr sz="4400" kern="1200">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anose="02020603050405020304" pitchFamily="18" charset="0"/>
        </a:defRPr>
      </a:lvl5pPr>
      <a:lvl6pPr marL="457200"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anose="02020603050405020304" pitchFamily="18" charset="0"/>
        </a:defRPr>
      </a:lvl6pPr>
      <a:lvl7pPr marL="914400"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anose="02020603050405020304" pitchFamily="18" charset="0"/>
        </a:defRPr>
      </a:lvl7pPr>
      <a:lvl8pPr marL="1371600"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anose="02020603050405020304" pitchFamily="18" charset="0"/>
        </a:defRPr>
      </a:lvl8pPr>
      <a:lvl9pPr marL="1828800" algn="ctr"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Monotype Sorts" pitchFamily="2" charset="2"/>
        <a:buChar char="n"/>
        <a:defRPr sz="3200" kern="1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C0C0C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65000"/>
        <a:buFont typeface="Monotype Sorts" pitchFamily="2" charset="2"/>
        <a:buChar char="n"/>
        <a:defRPr sz="2000" kern="1200">
          <a:solidFill>
            <a:schemeClr val="tx1"/>
          </a:solidFill>
          <a:effectLst>
            <a:outerShdw blurRad="38100" dist="38100" dir="2700000" algn="tl">
              <a:srgbClr val="C0C0C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C0C0C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hyperlink" Target="https://padlet.com/ricardo_citro/lv5e3viygxy78dpz"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ubuntu.com/download" TargetMode="External"/><Relationship Id="rId2" Type="http://schemas.openxmlformats.org/officeDocument/2006/relationships/hyperlink" Target="https://www.virtualbox.or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mailto:ricardo.citro@gcu.edu"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wm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gcu.edu/future-students/campus-resources.ph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gcu.edu/future-students/campus-experience/library.ph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22.emf"/></Relationships>
</file>

<file path=ppt/slides/_rels/slide7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32.emf"/></Relationships>
</file>

<file path=ppt/slides/_rels/slide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xml.rels><?xml version="1.0" encoding="UTF-8" standalone="yes"?>
<Relationships xmlns="http://schemas.openxmlformats.org/package/2006/relationships"><Relationship Id="rId2" Type="http://schemas.openxmlformats.org/officeDocument/2006/relationships/hyperlink" Target="http://tutorials.gcumedia.com/mediaElements/success-patrol/v1.1/"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DC46CBE-2F73-44DB-8033-B75A4B7B0F6A}"/>
              </a:ext>
            </a:extLst>
          </p:cNvPr>
          <p:cNvSpPr>
            <a:spLocks noGrp="1" noChangeArrowheads="1"/>
          </p:cNvSpPr>
          <p:nvPr>
            <p:ph type="ctrTitle"/>
          </p:nvPr>
        </p:nvSpPr>
        <p:spPr>
          <a:xfrm>
            <a:off x="1981200" y="152400"/>
            <a:ext cx="7772400" cy="685800"/>
          </a:xfrm>
        </p:spPr>
        <p:txBody>
          <a:bodyPr/>
          <a:lstStyle/>
          <a:p>
            <a:r>
              <a:rPr lang="en-US" altLang="en-US" sz="3200" dirty="0"/>
              <a:t>Operating Systems CST-315</a:t>
            </a:r>
          </a:p>
        </p:txBody>
      </p:sp>
      <p:sp>
        <p:nvSpPr>
          <p:cNvPr id="7171" name="Rectangle 3">
            <a:extLst>
              <a:ext uri="{FF2B5EF4-FFF2-40B4-BE49-F238E27FC236}">
                <a16:creationId xmlns:a16="http://schemas.microsoft.com/office/drawing/2014/main" id="{F70FBB71-EE52-41C3-8C80-B08F58807E53}"/>
              </a:ext>
            </a:extLst>
          </p:cNvPr>
          <p:cNvSpPr>
            <a:spLocks noGrp="1" noChangeArrowheads="1"/>
          </p:cNvSpPr>
          <p:nvPr>
            <p:ph type="subTitle" idx="1"/>
          </p:nvPr>
        </p:nvSpPr>
        <p:spPr>
          <a:xfrm>
            <a:off x="2523162" y="1147280"/>
            <a:ext cx="6400800" cy="1676400"/>
          </a:xfrm>
        </p:spPr>
        <p:txBody>
          <a:bodyPr/>
          <a:lstStyle/>
          <a:p>
            <a:r>
              <a:rPr lang="en-US" altLang="en-US" dirty="0"/>
              <a:t>Topic 1 (2 weeks)</a:t>
            </a:r>
          </a:p>
          <a:p>
            <a:r>
              <a:rPr lang="en-US" altLang="en-US" dirty="0"/>
              <a:t>Chapters 1 &amp; 2</a:t>
            </a:r>
          </a:p>
        </p:txBody>
      </p:sp>
      <p:sp>
        <p:nvSpPr>
          <p:cNvPr id="7172" name="Footer Placeholder 1">
            <a:extLst>
              <a:ext uri="{FF2B5EF4-FFF2-40B4-BE49-F238E27FC236}">
                <a16:creationId xmlns:a16="http://schemas.microsoft.com/office/drawing/2014/main" id="{51EFB557-1EA9-4C8A-B86E-6BB8846ED56D}"/>
              </a:ext>
            </a:extLst>
          </p:cNvPr>
          <p:cNvSpPr>
            <a:spLocks noGrp="1"/>
          </p:cNvSpPr>
          <p:nvPr>
            <p:ph type="ftr" sz="quarter" idx="11"/>
          </p:nvPr>
        </p:nvSpPr>
        <p:spPr bwMode="auto">
          <a:xfrm>
            <a:off x="3429000" y="62484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1400" kern="1200">
                <a:solidFill>
                  <a:schemeClr val="bg2"/>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spcBef>
                <a:spcPct val="0"/>
              </a:spcBef>
              <a:buClrTx/>
              <a:buSzTx/>
              <a:buFontTx/>
              <a:buNone/>
            </a:pPr>
            <a:r>
              <a:rPr lang="en-US" altLang="en-US"/>
              <a:t>Grand Canyon University</a:t>
            </a:r>
            <a:endParaRPr lang="en-US" altLang="en-US" sz="1400" b="1">
              <a:solidFill>
                <a:srgbClr val="9933FF"/>
              </a:solidFill>
            </a:endParaRPr>
          </a:p>
        </p:txBody>
      </p:sp>
      <p:sp>
        <p:nvSpPr>
          <p:cNvPr id="7173" name="Slide Number Placeholder 1">
            <a:extLst>
              <a:ext uri="{FF2B5EF4-FFF2-40B4-BE49-F238E27FC236}">
                <a16:creationId xmlns:a16="http://schemas.microsoft.com/office/drawing/2014/main" id="{602C0278-39F1-47FE-9C0C-BCBF3183D13B}"/>
              </a:ext>
            </a:extLst>
          </p:cNvPr>
          <p:cNvSpPr>
            <a:spLocks noGrp="1"/>
          </p:cNvSpPr>
          <p:nvPr>
            <p:ph type="sldNum" sz="quarter" idx="12"/>
          </p:nvPr>
        </p:nvSpPr>
        <p:spPr bwMode="auto">
          <a:xfrm>
            <a:off x="68580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smtClean="0">
                <a:solidFill>
                  <a:schemeClr val="bg2"/>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spcBef>
                <a:spcPct val="0"/>
              </a:spcBef>
              <a:buClrTx/>
              <a:buSzTx/>
              <a:buFontTx/>
              <a:buNone/>
              <a:defRPr/>
            </a:pPr>
            <a:fld id="{FE1BCF8A-869B-44A3-87FE-5BE62A6F712A}" type="slidenum">
              <a:rPr lang="en-US" altLang="en-US" smtClean="0"/>
              <a:pPr>
                <a:spcBef>
                  <a:spcPct val="0"/>
                </a:spcBef>
                <a:buClrTx/>
                <a:buSzTx/>
                <a:buFontTx/>
                <a:buNone/>
                <a:defRPr/>
              </a:pPr>
              <a:t>1</a:t>
            </a:fld>
            <a:endParaRPr lang="en-US" altLang="en-US" sz="1400">
              <a:solidFill>
                <a:schemeClr val="bg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dirty="0"/>
              <a:t>Class Notes</a:t>
            </a:r>
          </a:p>
        </p:txBody>
      </p:sp>
      <p:sp>
        <p:nvSpPr>
          <p:cNvPr id="22531" name="Slide Number Placeholder 1"/>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2C03237E-FBB9-4704-A8B7-225C3B21676F}" type="slidenum">
              <a:rPr lang="en-US" altLang="en-US" sz="1400"/>
              <a:pPr>
                <a:spcBef>
                  <a:spcPct val="0"/>
                </a:spcBef>
                <a:buClrTx/>
                <a:buSzTx/>
                <a:buFontTx/>
                <a:buNone/>
              </a:pPr>
              <a:t>10</a:t>
            </a:fld>
            <a:endParaRPr lang="en-US" altLang="en-US" sz="1400"/>
          </a:p>
        </p:txBody>
      </p:sp>
      <p:sp>
        <p:nvSpPr>
          <p:cNvPr id="19461" name="Rectangle 1"/>
          <p:cNvSpPr>
            <a:spLocks noChangeArrowheads="1"/>
          </p:cNvSpPr>
          <p:nvPr/>
        </p:nvSpPr>
        <p:spPr bwMode="auto">
          <a:xfrm>
            <a:off x="1828800" y="2286000"/>
            <a:ext cx="8153400" cy="307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 typeface="Tahoma" panose="020B0604030504040204" pitchFamily="34" charset="0"/>
              <a:buAutoNum type="arabicPeriod"/>
              <a:defRPr/>
            </a:pPr>
            <a:r>
              <a:rPr lang="en-US" altLang="en-US" sz="2800" dirty="0"/>
              <a:t>For students with accommodations:</a:t>
            </a:r>
          </a:p>
          <a:p>
            <a:pPr marL="628650" lvl="1" indent="-342900">
              <a:spcBef>
                <a:spcPct val="0"/>
              </a:spcBef>
              <a:buClrTx/>
              <a:buSzTx/>
              <a:buFont typeface="Arial" panose="020B0604020202020204" pitchFamily="34" charset="0"/>
              <a:buChar char="•"/>
              <a:defRPr/>
            </a:pPr>
            <a:r>
              <a:rPr lang="en-US" altLang="en-US" dirty="0">
                <a:solidFill>
                  <a:srgbClr val="000000"/>
                </a:solidFill>
              </a:rPr>
              <a:t>CLCs have no grace period.</a:t>
            </a:r>
          </a:p>
          <a:p>
            <a:pPr marL="628650" lvl="1" indent="-342900">
              <a:spcBef>
                <a:spcPct val="0"/>
              </a:spcBef>
              <a:buClrTx/>
              <a:buSzTx/>
              <a:buFont typeface="Arial" panose="020B0604020202020204" pitchFamily="34" charset="0"/>
              <a:buChar char="•"/>
              <a:defRPr/>
            </a:pPr>
            <a:r>
              <a:rPr lang="en-US" altLang="en-US" dirty="0">
                <a:solidFill>
                  <a:srgbClr val="000000"/>
                </a:solidFill>
              </a:rPr>
              <a:t>DQs and Labs have no grace period.</a:t>
            </a:r>
          </a:p>
          <a:p>
            <a:pPr marL="628650" lvl="1" indent="-342900">
              <a:spcBef>
                <a:spcPct val="0"/>
              </a:spcBef>
              <a:buClrTx/>
              <a:buSzTx/>
              <a:buFont typeface="Arial" panose="020B0604020202020204" pitchFamily="34" charset="0"/>
              <a:buChar char="•"/>
              <a:defRPr/>
            </a:pPr>
            <a:r>
              <a:rPr lang="en-US" altLang="en-US" dirty="0">
                <a:solidFill>
                  <a:srgbClr val="000000"/>
                </a:solidFill>
              </a:rPr>
              <a:t>Benchmarks have grace period.</a:t>
            </a:r>
          </a:p>
          <a:p>
            <a:pPr marL="628650" lvl="1" indent="-342900">
              <a:spcBef>
                <a:spcPct val="0"/>
              </a:spcBef>
              <a:buClrTx/>
              <a:buSzTx/>
              <a:buFont typeface="Arial" panose="020B0604020202020204" pitchFamily="34" charset="0"/>
              <a:buChar char="•"/>
              <a:defRPr/>
            </a:pPr>
            <a:r>
              <a:rPr lang="en-US" altLang="en-US" dirty="0">
                <a:solidFill>
                  <a:srgbClr val="000000"/>
                </a:solidFill>
              </a:rPr>
              <a:t>Projects have grace period.</a:t>
            </a:r>
          </a:p>
          <a:p>
            <a:pPr marL="0" indent="0">
              <a:spcBef>
                <a:spcPct val="0"/>
              </a:spcBef>
              <a:buClrTx/>
              <a:buSzTx/>
              <a:buNone/>
              <a:defRPr/>
            </a:pPr>
            <a:endParaRPr lang="en-US" altLang="en-US" sz="1400" b="1" dirty="0">
              <a:solidFill>
                <a:schemeClr val="accent6">
                  <a:lumMod val="75000"/>
                </a:schemeClr>
              </a:solidFill>
            </a:endParaRPr>
          </a:p>
          <a:p>
            <a:pPr>
              <a:spcBef>
                <a:spcPct val="0"/>
              </a:spcBef>
              <a:buClrTx/>
              <a:buSzTx/>
              <a:buFontTx/>
              <a:buNone/>
              <a:defRPr/>
            </a:pPr>
            <a:endParaRPr lang="en-US" altLang="en-US" sz="2000" dirty="0"/>
          </a:p>
          <a:p>
            <a:pPr marL="0" indent="0">
              <a:spcBef>
                <a:spcPct val="0"/>
              </a:spcBef>
              <a:buClrTx/>
              <a:buSzTx/>
              <a:buNone/>
              <a:defRPr/>
            </a:pPr>
            <a:endParaRPr lang="en-US" altLang="en-US" sz="2000" dirty="0"/>
          </a:p>
        </p:txBody>
      </p:sp>
      <p:pic>
        <p:nvPicPr>
          <p:cNvPr id="2" name="Picture 1"/>
          <p:cNvPicPr>
            <a:picLocks noChangeAspect="1"/>
          </p:cNvPicPr>
          <p:nvPr/>
        </p:nvPicPr>
        <p:blipFill>
          <a:blip r:embed="rId3"/>
          <a:stretch>
            <a:fillRect/>
          </a:stretch>
        </p:blipFill>
        <p:spPr>
          <a:xfrm>
            <a:off x="8667443" y="2315497"/>
            <a:ext cx="1304925" cy="800100"/>
          </a:xfrm>
          <a:prstGeom prst="rect">
            <a:avLst/>
          </a:prstGeom>
        </p:spPr>
      </p:pic>
    </p:spTree>
    <p:extLst>
      <p:ext uri="{BB962C8B-B14F-4D97-AF65-F5344CB8AC3E}">
        <p14:creationId xmlns:p14="http://schemas.microsoft.com/office/powerpoint/2010/main" val="4763220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F6407-10E4-4261-9A3C-2E2858CE4EF1}"/>
              </a:ext>
            </a:extLst>
          </p:cNvPr>
          <p:cNvSpPr>
            <a:spLocks noGrp="1"/>
          </p:cNvSpPr>
          <p:nvPr>
            <p:ph type="title"/>
          </p:nvPr>
        </p:nvSpPr>
        <p:spPr>
          <a:xfrm>
            <a:off x="2674938" y="144462"/>
            <a:ext cx="6164262" cy="541338"/>
          </a:xfrm>
        </p:spPr>
        <p:txBody>
          <a:bodyPr/>
          <a:lstStyle/>
          <a:p>
            <a:pPr algn="ctr">
              <a:defRPr/>
            </a:pPr>
            <a:r>
              <a:rPr lang="en-NZ" sz="3200" dirty="0">
                <a:solidFill>
                  <a:schemeClr val="tx1"/>
                </a:solidFill>
              </a:rPr>
              <a:t>Symmetric Multiprocessors (SMP)</a:t>
            </a:r>
          </a:p>
        </p:txBody>
      </p:sp>
      <p:sp>
        <p:nvSpPr>
          <p:cNvPr id="4" name="Content Placeholder 3">
            <a:extLst>
              <a:ext uri="{FF2B5EF4-FFF2-40B4-BE49-F238E27FC236}">
                <a16:creationId xmlns:a16="http://schemas.microsoft.com/office/drawing/2014/main" id="{EA031BD4-CDC4-4026-99D1-2372927A5D70}"/>
              </a:ext>
            </a:extLst>
          </p:cNvPr>
          <p:cNvSpPr>
            <a:spLocks noGrp="1"/>
          </p:cNvSpPr>
          <p:nvPr>
            <p:ph sz="half" idx="4294967295"/>
          </p:nvPr>
        </p:nvSpPr>
        <p:spPr>
          <a:xfrm>
            <a:off x="1660132" y="1514582"/>
            <a:ext cx="8534400" cy="4267200"/>
          </a:xfrm>
        </p:spPr>
        <p:txBody>
          <a:bodyPr>
            <a:normAutofit fontScale="92500" lnSpcReduction="10000"/>
          </a:bodyPr>
          <a:lstStyle/>
          <a:p>
            <a:pPr>
              <a:defRPr/>
            </a:pPr>
            <a:r>
              <a:rPr lang="en-US" sz="3892" dirty="0"/>
              <a:t> A stand-alone computer system with the following characteristics:</a:t>
            </a:r>
            <a:endParaRPr lang="en-US" sz="3692" dirty="0"/>
          </a:p>
          <a:p>
            <a:pPr lvl="1">
              <a:defRPr/>
            </a:pPr>
            <a:r>
              <a:rPr lang="en-US" sz="2600" dirty="0"/>
              <a:t>two or more similar processors of comparable capability</a:t>
            </a:r>
          </a:p>
          <a:p>
            <a:pPr lvl="1">
              <a:defRPr/>
            </a:pPr>
            <a:r>
              <a:rPr lang="en-US" sz="2600" dirty="0"/>
              <a:t>processors share the same main memory and are interconnected by a bus or other internal connection scheme</a:t>
            </a:r>
          </a:p>
          <a:p>
            <a:pPr lvl="1">
              <a:defRPr/>
            </a:pPr>
            <a:r>
              <a:rPr lang="en-US" sz="2600" dirty="0"/>
              <a:t>processors share access to I/O devices</a:t>
            </a:r>
          </a:p>
          <a:p>
            <a:pPr lvl="1">
              <a:defRPr/>
            </a:pPr>
            <a:r>
              <a:rPr lang="en-US" sz="2600" dirty="0"/>
              <a:t>all processors can perform the same functions</a:t>
            </a:r>
          </a:p>
          <a:p>
            <a:pPr lvl="1">
              <a:defRPr/>
            </a:pPr>
            <a:r>
              <a:rPr lang="en-NZ" sz="2600" dirty="0"/>
              <a:t>the system is controlled by an integrated operating system that provides interaction between processors and their programs at the job, task, file, and data element levels</a:t>
            </a:r>
          </a:p>
          <a:p>
            <a:pPr>
              <a:defRPr/>
            </a:pPr>
            <a:endParaRPr lang="en-US" dirty="0"/>
          </a:p>
        </p:txBody>
      </p:sp>
      <p:pic>
        <p:nvPicPr>
          <p:cNvPr id="156676" name="Picture 19">
            <a:extLst>
              <a:ext uri="{FF2B5EF4-FFF2-40B4-BE49-F238E27FC236}">
                <a16:creationId xmlns:a16="http://schemas.microsoft.com/office/drawing/2014/main" id="{8E705797-CEB9-4F87-9066-F440D2DA045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199088"/>
            <a:ext cx="16129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Footer Placeholder 1">
            <a:extLst>
              <a:ext uri="{FF2B5EF4-FFF2-40B4-BE49-F238E27FC236}">
                <a16:creationId xmlns:a16="http://schemas.microsoft.com/office/drawing/2014/main" id="{9503D48E-FB58-4885-9F70-2E7BE091C0EC}"/>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1F90D8C-A568-4162-BA20-D89B2371FE8A}"/>
              </a:ext>
            </a:extLst>
          </p:cNvPr>
          <p:cNvSpPr>
            <a:spLocks noGrp="1"/>
          </p:cNvSpPr>
          <p:nvPr>
            <p:ph type="title"/>
          </p:nvPr>
        </p:nvSpPr>
        <p:spPr>
          <a:xfrm>
            <a:off x="4444206" y="76199"/>
            <a:ext cx="3303587" cy="609601"/>
          </a:xfrm>
        </p:spPr>
        <p:txBody>
          <a:bodyPr/>
          <a:lstStyle/>
          <a:p>
            <a:pPr algn="ctr">
              <a:defRPr/>
            </a:pPr>
            <a:r>
              <a:rPr lang="en-US" sz="3200" dirty="0">
                <a:ln>
                  <a:solidFill>
                    <a:schemeClr val="accent1">
                      <a:lumMod val="50000"/>
                    </a:schemeClr>
                  </a:solidFill>
                </a:ln>
                <a:solidFill>
                  <a:schemeClr val="tx1"/>
                </a:solidFill>
              </a:rPr>
              <a:t>SMP Advantages</a:t>
            </a:r>
          </a:p>
        </p:txBody>
      </p:sp>
      <p:graphicFrame>
        <p:nvGraphicFramePr>
          <p:cNvPr id="8" name="Content Placeholder 7">
            <a:extLst>
              <a:ext uri="{FF2B5EF4-FFF2-40B4-BE49-F238E27FC236}">
                <a16:creationId xmlns:a16="http://schemas.microsoft.com/office/drawing/2014/main" id="{5E606791-E8E9-4041-9108-3BF143DAE1FD}"/>
              </a:ext>
            </a:extLst>
          </p:cNvPr>
          <p:cNvGraphicFramePr>
            <a:graphicFrameLocks noGrp="1"/>
          </p:cNvGraphicFramePr>
          <p:nvPr>
            <p:ph sz="half" idx="4294967295"/>
            <p:extLst>
              <p:ext uri="{D42A27DB-BD31-4B8C-83A1-F6EECF244321}">
                <p14:modId xmlns:p14="http://schemas.microsoft.com/office/powerpoint/2010/main" val="1434562820"/>
              </p:ext>
            </p:extLst>
          </p:nvPr>
        </p:nvGraphicFramePr>
        <p:xfrm>
          <a:off x="1828799" y="1012005"/>
          <a:ext cx="85344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8724" name="Footer Placeholder 1">
            <a:extLst>
              <a:ext uri="{FF2B5EF4-FFF2-40B4-BE49-F238E27FC236}">
                <a16:creationId xmlns:a16="http://schemas.microsoft.com/office/drawing/2014/main" id="{474E049C-5A77-4879-AC2A-253B21B977DF}"/>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6" descr="f19.pdf">
            <a:extLst>
              <a:ext uri="{FF2B5EF4-FFF2-40B4-BE49-F238E27FC236}">
                <a16:creationId xmlns:a16="http://schemas.microsoft.com/office/drawing/2014/main" id="{FFC2FABE-CA21-43D0-BED8-2E9E69691005}"/>
              </a:ext>
            </a:extLst>
          </p:cNvPr>
          <p:cNvPicPr>
            <a:picLocks noChangeAspect="1"/>
          </p:cNvPicPr>
          <p:nvPr/>
        </p:nvPicPr>
        <p:blipFill>
          <a:blip r:embed="rId3">
            <a:extLst>
              <a:ext uri="{28A0092B-C50C-407E-A947-70E740481C1C}">
                <a14:useLocalDpi xmlns:a14="http://schemas.microsoft.com/office/drawing/2010/main" val="0"/>
              </a:ext>
            </a:extLst>
          </a:blip>
          <a:srcRect l="7272" t="12941" r="19090" b="7059"/>
          <a:stretch>
            <a:fillRect/>
          </a:stretch>
        </p:blipFill>
        <p:spPr bwMode="auto">
          <a:xfrm>
            <a:off x="2609850" y="182367"/>
            <a:ext cx="6972300" cy="585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1" name="Footer Placeholder 1">
            <a:extLst>
              <a:ext uri="{FF2B5EF4-FFF2-40B4-BE49-F238E27FC236}">
                <a16:creationId xmlns:a16="http://schemas.microsoft.com/office/drawing/2014/main" id="{0B7F937C-A7BF-4009-AD59-D2970209206A}"/>
              </a:ext>
            </a:extLst>
          </p:cNvPr>
          <p:cNvSpPr>
            <a:spLocks noGrp="1"/>
          </p:cNvSpPr>
          <p:nvPr>
            <p:ph type="ftr" sz="quarter" idx="11"/>
          </p:nvPr>
        </p:nvSpPr>
        <p:spPr bwMode="auto">
          <a:xfrm>
            <a:off x="48768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spd="slow">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848A7D7E-3F16-419B-BCF6-BF17955AEA20}"/>
              </a:ext>
            </a:extLst>
          </p:cNvPr>
          <p:cNvSpPr>
            <a:spLocks noGrp="1"/>
          </p:cNvSpPr>
          <p:nvPr>
            <p:ph type="title"/>
          </p:nvPr>
        </p:nvSpPr>
        <p:spPr>
          <a:xfrm>
            <a:off x="3441700" y="152400"/>
            <a:ext cx="5118100" cy="692150"/>
          </a:xfrm>
        </p:spPr>
        <p:txBody>
          <a:bodyPr/>
          <a:lstStyle/>
          <a:p>
            <a:pPr>
              <a:defRPr/>
            </a:pPr>
            <a:r>
              <a:rPr lang="en-US" sz="3200" dirty="0">
                <a:solidFill>
                  <a:schemeClr val="tx1"/>
                </a:solidFill>
              </a:rPr>
              <a:t>Multicore Computer</a:t>
            </a:r>
          </a:p>
        </p:txBody>
      </p:sp>
      <p:sp>
        <p:nvSpPr>
          <p:cNvPr id="162819" name="Content Placeholder 2">
            <a:extLst>
              <a:ext uri="{FF2B5EF4-FFF2-40B4-BE49-F238E27FC236}">
                <a16:creationId xmlns:a16="http://schemas.microsoft.com/office/drawing/2014/main" id="{F1458765-998B-4ACA-AF4E-110B4F20F325}"/>
              </a:ext>
            </a:extLst>
          </p:cNvPr>
          <p:cNvSpPr>
            <a:spLocks noGrp="1" noChangeArrowheads="1"/>
          </p:cNvSpPr>
          <p:nvPr>
            <p:ph sz="half" idx="4294967295"/>
          </p:nvPr>
        </p:nvSpPr>
        <p:spPr>
          <a:xfrm>
            <a:off x="1366462" y="1233488"/>
            <a:ext cx="10304980" cy="4267200"/>
          </a:xfrm>
        </p:spPr>
        <p:txBody>
          <a:bodyPr/>
          <a:lstStyle/>
          <a:p>
            <a:r>
              <a:rPr lang="en-US" altLang="en-US" dirty="0"/>
              <a:t>Also known as a chip multiprocessor</a:t>
            </a:r>
          </a:p>
          <a:p>
            <a:r>
              <a:rPr lang="en-US" altLang="en-US" dirty="0"/>
              <a:t>Combines two or more processors (cores) on a single piece of silicon (die)</a:t>
            </a:r>
          </a:p>
          <a:p>
            <a:pPr lvl="2">
              <a:buSzPct val="65000"/>
            </a:pPr>
            <a:r>
              <a:rPr lang="en-US" altLang="en-US" sz="2800" dirty="0"/>
              <a:t>each core consists of all of the components of an independent processor</a:t>
            </a:r>
          </a:p>
          <a:p>
            <a:r>
              <a:rPr lang="en-US" altLang="en-US" dirty="0"/>
              <a:t>In addition, multicore chips also include L2 cache and in some cases L3 cache</a:t>
            </a:r>
          </a:p>
        </p:txBody>
      </p:sp>
      <p:pic>
        <p:nvPicPr>
          <p:cNvPr id="162820" name="Picture 4">
            <a:extLst>
              <a:ext uri="{FF2B5EF4-FFF2-40B4-BE49-F238E27FC236}">
                <a16:creationId xmlns:a16="http://schemas.microsoft.com/office/drawing/2014/main" id="{9BC6F707-4759-45F5-AB3A-4939A73C03A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79412"/>
            <a:ext cx="16129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821" name="Footer Placeholder 1">
            <a:extLst>
              <a:ext uri="{FF2B5EF4-FFF2-40B4-BE49-F238E27FC236}">
                <a16:creationId xmlns:a16="http://schemas.microsoft.com/office/drawing/2014/main" id="{21DACD6B-13B5-471A-87D0-2E424F232A6D}"/>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5" descr="f20.pdf">
            <a:extLst>
              <a:ext uri="{FF2B5EF4-FFF2-40B4-BE49-F238E27FC236}">
                <a16:creationId xmlns:a16="http://schemas.microsoft.com/office/drawing/2014/main" id="{D6E860DF-90DC-4D26-A07F-7E9E9B05816A}"/>
              </a:ext>
            </a:extLst>
          </p:cNvPr>
          <p:cNvPicPr>
            <a:picLocks noChangeAspect="1"/>
          </p:cNvPicPr>
          <p:nvPr/>
        </p:nvPicPr>
        <p:blipFill>
          <a:blip r:embed="rId3">
            <a:extLst>
              <a:ext uri="{28A0092B-C50C-407E-A947-70E740481C1C}">
                <a14:useLocalDpi xmlns:a14="http://schemas.microsoft.com/office/drawing/2010/main" val="0"/>
              </a:ext>
            </a:extLst>
          </a:blip>
          <a:srcRect t="19090" b="22726"/>
          <a:stretch>
            <a:fillRect/>
          </a:stretch>
        </p:blipFill>
        <p:spPr bwMode="auto">
          <a:xfrm>
            <a:off x="2092504" y="76200"/>
            <a:ext cx="7820025" cy="588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7" name="Footer Placeholder 1">
            <a:extLst>
              <a:ext uri="{FF2B5EF4-FFF2-40B4-BE49-F238E27FC236}">
                <a16:creationId xmlns:a16="http://schemas.microsoft.com/office/drawing/2014/main" id="{0E4CAAA3-951F-4178-90A5-6D99BC5B6C80}"/>
              </a:ext>
            </a:extLst>
          </p:cNvPr>
          <p:cNvSpPr>
            <a:spLocks noGrp="1"/>
          </p:cNvSpPr>
          <p:nvPr>
            <p:ph type="ftr" sz="quarter" idx="11"/>
          </p:nvPr>
        </p:nvSpPr>
        <p:spPr bwMode="auto">
          <a:xfrm>
            <a:off x="48768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spd="slow">
    <p:wheel spokes="1"/>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D1759AE2-FEA9-43B3-A571-41A3CDC88C57}"/>
              </a:ext>
            </a:extLst>
          </p:cNvPr>
          <p:cNvSpPr>
            <a:spLocks noGrp="1" noChangeArrowheads="1"/>
          </p:cNvSpPr>
          <p:nvPr>
            <p:ph type="title"/>
          </p:nvPr>
        </p:nvSpPr>
        <p:spPr>
          <a:xfrm>
            <a:off x="3073400" y="52477"/>
            <a:ext cx="4953000" cy="769937"/>
          </a:xfrm>
        </p:spPr>
        <p:txBody>
          <a:bodyPr/>
          <a:lstStyle/>
          <a:p>
            <a:r>
              <a:rPr lang="en-US" altLang="en-US" sz="3200" dirty="0"/>
              <a:t>Some Linux Features</a:t>
            </a:r>
          </a:p>
        </p:txBody>
      </p:sp>
      <p:sp>
        <p:nvSpPr>
          <p:cNvPr id="182275" name="Footer Placeholder 1">
            <a:extLst>
              <a:ext uri="{FF2B5EF4-FFF2-40B4-BE49-F238E27FC236}">
                <a16:creationId xmlns:a16="http://schemas.microsoft.com/office/drawing/2014/main" id="{64247ECA-3ED5-4C17-B532-AD7FD23D7734}"/>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182276" name="Slide Number Placeholder 1">
            <a:extLst>
              <a:ext uri="{FF2B5EF4-FFF2-40B4-BE49-F238E27FC236}">
                <a16:creationId xmlns:a16="http://schemas.microsoft.com/office/drawing/2014/main" id="{0DC27B72-9E28-463A-9D79-FBAAA8472803}"/>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A6592DC7-4610-4360-ADDD-CB60BFEFE5CD}" type="slidenum">
              <a:rPr lang="en-US" altLang="en-US" sz="1400"/>
              <a:pPr>
                <a:spcBef>
                  <a:spcPct val="0"/>
                </a:spcBef>
                <a:buClrTx/>
                <a:buSzTx/>
                <a:buFontTx/>
                <a:buNone/>
              </a:pPr>
              <a:t>105</a:t>
            </a:fld>
            <a:endParaRPr lang="en-US" altLang="en-US" sz="1400"/>
          </a:p>
        </p:txBody>
      </p:sp>
      <p:sp>
        <p:nvSpPr>
          <p:cNvPr id="182277" name="Rectangle 5">
            <a:extLst>
              <a:ext uri="{FF2B5EF4-FFF2-40B4-BE49-F238E27FC236}">
                <a16:creationId xmlns:a16="http://schemas.microsoft.com/office/drawing/2014/main" id="{B7B8EDBB-4FF5-43A4-9161-8A2CE590D793}"/>
              </a:ext>
            </a:extLst>
          </p:cNvPr>
          <p:cNvSpPr>
            <a:spLocks noChangeArrowheads="1"/>
          </p:cNvSpPr>
          <p:nvPr/>
        </p:nvSpPr>
        <p:spPr bwMode="auto">
          <a:xfrm>
            <a:off x="2514600" y="1013129"/>
            <a:ext cx="7162800" cy="405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r>
              <a:rPr lang="en-US" altLang="en-US" sz="2000" dirty="0"/>
              <a:t> </a:t>
            </a:r>
            <a:r>
              <a:rPr lang="en-US" altLang="en-US" sz="1800" dirty="0" err="1"/>
              <a:t>Multitple</a:t>
            </a:r>
            <a:r>
              <a:rPr lang="en-US" altLang="en-US" sz="1800" dirty="0"/>
              <a:t> Filesystem Support (ext2, ext3, ext4, XFS, </a:t>
            </a:r>
            <a:r>
              <a:rPr lang="en-US" altLang="en-US" sz="1800" dirty="0" err="1"/>
              <a:t>etc</a:t>
            </a:r>
            <a:r>
              <a:rPr lang="en-US" altLang="en-US" sz="1800" dirty="0"/>
              <a:t>…)</a:t>
            </a:r>
          </a:p>
          <a:p>
            <a:r>
              <a:rPr lang="en-US" altLang="en-US" sz="1800" dirty="0"/>
              <a:t> Multiple Networking Protocols (TCP/IP, IPX/SPX, </a:t>
            </a:r>
            <a:r>
              <a:rPr lang="en-US" altLang="en-US" sz="1800" dirty="0" err="1"/>
              <a:t>Appletalk</a:t>
            </a:r>
            <a:r>
              <a:rPr lang="en-US" altLang="en-US" sz="1800" dirty="0"/>
              <a:t>, AX.25)</a:t>
            </a:r>
          </a:p>
          <a:p>
            <a:r>
              <a:rPr lang="en-US" altLang="en-US" sz="1800" dirty="0"/>
              <a:t> Shell</a:t>
            </a:r>
          </a:p>
          <a:p>
            <a:r>
              <a:rPr lang="en-US" altLang="en-US" sz="1800" dirty="0"/>
              <a:t> Strong Security Model</a:t>
            </a:r>
          </a:p>
          <a:p>
            <a:r>
              <a:rPr lang="en-US" altLang="en-US" sz="1800" dirty="0"/>
              <a:t> Open Source</a:t>
            </a:r>
          </a:p>
          <a:p>
            <a:r>
              <a:rPr lang="en-US" altLang="en-US" sz="1800" dirty="0"/>
              <a:t> Support, Reliable and kernel Simplicity. </a:t>
            </a:r>
          </a:p>
          <a:p>
            <a:r>
              <a:rPr lang="en-US" altLang="en-US" sz="1800" dirty="0"/>
              <a:t> It is free</a:t>
            </a:r>
          </a:p>
          <a:p>
            <a:r>
              <a:rPr lang="en-US" altLang="en-US" sz="1800" dirty="0"/>
              <a:t> modular</a:t>
            </a:r>
          </a:p>
          <a:p>
            <a:r>
              <a:rPr lang="en-US" altLang="en-US" sz="1800" dirty="0"/>
              <a:t> flexibility</a:t>
            </a:r>
          </a:p>
          <a:p>
            <a:r>
              <a:rPr lang="en-US" altLang="en-US" sz="1800" dirty="0"/>
              <a:t> consistent</a:t>
            </a:r>
          </a:p>
          <a:p>
            <a:r>
              <a:rPr lang="en-US" altLang="en-US" sz="1800" dirty="0"/>
              <a:t> efficient</a:t>
            </a:r>
          </a:p>
          <a:p>
            <a:r>
              <a:rPr lang="en-US" altLang="en-US" sz="1800" dirty="0"/>
              <a:t> fast</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FA555E70-FD17-4CB9-BE3D-3D485656F873}"/>
              </a:ext>
            </a:extLst>
          </p:cNvPr>
          <p:cNvSpPr>
            <a:spLocks noGrp="1" noChangeArrowheads="1"/>
          </p:cNvSpPr>
          <p:nvPr>
            <p:ph type="title"/>
          </p:nvPr>
        </p:nvSpPr>
        <p:spPr>
          <a:xfrm>
            <a:off x="2950395" y="152400"/>
            <a:ext cx="4953000" cy="769937"/>
          </a:xfrm>
        </p:spPr>
        <p:txBody>
          <a:bodyPr/>
          <a:lstStyle/>
          <a:p>
            <a:r>
              <a:rPr lang="en-US" altLang="en-US" sz="3200" dirty="0"/>
              <a:t>Some Linux Features</a:t>
            </a:r>
          </a:p>
        </p:txBody>
      </p:sp>
      <p:sp>
        <p:nvSpPr>
          <p:cNvPr id="183299" name="Footer Placeholder 1">
            <a:extLst>
              <a:ext uri="{FF2B5EF4-FFF2-40B4-BE49-F238E27FC236}">
                <a16:creationId xmlns:a16="http://schemas.microsoft.com/office/drawing/2014/main" id="{AA0A6D16-E9E2-421F-B214-8B622F5136B9}"/>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183300" name="Slide Number Placeholder 1">
            <a:extLst>
              <a:ext uri="{FF2B5EF4-FFF2-40B4-BE49-F238E27FC236}">
                <a16:creationId xmlns:a16="http://schemas.microsoft.com/office/drawing/2014/main" id="{D12620EB-8846-4CCD-A19E-C9CE09C8EC76}"/>
              </a:ext>
            </a:extLst>
          </p:cNvPr>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FA7D0540-AD87-4B18-B55D-A9E2ED06FD65}" type="slidenum">
              <a:rPr lang="en-US" altLang="en-US" sz="1400"/>
              <a:pPr>
                <a:spcBef>
                  <a:spcPct val="0"/>
                </a:spcBef>
                <a:buClrTx/>
                <a:buSzTx/>
                <a:buFontTx/>
                <a:buNone/>
              </a:pPr>
              <a:t>106</a:t>
            </a:fld>
            <a:endParaRPr lang="en-US" altLang="en-US" sz="1400"/>
          </a:p>
        </p:txBody>
      </p:sp>
      <p:sp>
        <p:nvSpPr>
          <p:cNvPr id="183301" name="Rectangle 5">
            <a:extLst>
              <a:ext uri="{FF2B5EF4-FFF2-40B4-BE49-F238E27FC236}">
                <a16:creationId xmlns:a16="http://schemas.microsoft.com/office/drawing/2014/main" id="{EDCEBC29-FE8F-41DD-8C18-62529AAE42FD}"/>
              </a:ext>
            </a:extLst>
          </p:cNvPr>
          <p:cNvSpPr>
            <a:spLocks noChangeArrowheads="1"/>
          </p:cNvSpPr>
          <p:nvPr/>
        </p:nvSpPr>
        <p:spPr bwMode="auto">
          <a:xfrm>
            <a:off x="2469224" y="922337"/>
            <a:ext cx="6670675" cy="405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r>
              <a:rPr lang="en-US" altLang="en-US" sz="2000" dirty="0"/>
              <a:t> </a:t>
            </a:r>
            <a:r>
              <a:rPr lang="en-US" altLang="en-US" sz="1800" dirty="0"/>
              <a:t>Portable(Multiplatform)</a:t>
            </a:r>
          </a:p>
          <a:p>
            <a:r>
              <a:rPr lang="en-US" altLang="en-US" sz="1800" dirty="0"/>
              <a:t> Multitasking</a:t>
            </a:r>
          </a:p>
          <a:p>
            <a:r>
              <a:rPr lang="en-US" altLang="en-US" sz="1800" dirty="0"/>
              <a:t> Multi-User</a:t>
            </a:r>
          </a:p>
          <a:p>
            <a:r>
              <a:rPr lang="en-US" altLang="en-US" sz="1800" dirty="0"/>
              <a:t> Multiprocessor (SMP – Symmetric Multiprocessor) Support</a:t>
            </a:r>
          </a:p>
          <a:p>
            <a:r>
              <a:rPr lang="en-US" altLang="en-US" sz="1800" dirty="0"/>
              <a:t> Multithreading Support</a:t>
            </a:r>
          </a:p>
          <a:p>
            <a:r>
              <a:rPr lang="en-US" altLang="en-US" sz="1800" dirty="0"/>
              <a:t> Virtual Memory</a:t>
            </a:r>
          </a:p>
          <a:p>
            <a:r>
              <a:rPr lang="en-US" altLang="en-US" sz="1800" dirty="0"/>
              <a:t> Hierarchical File System</a:t>
            </a:r>
          </a:p>
          <a:p>
            <a:r>
              <a:rPr lang="en-US" altLang="en-US" sz="1800" dirty="0"/>
              <a:t> Graphical User Interface (X Window System)</a:t>
            </a:r>
          </a:p>
          <a:p>
            <a:r>
              <a:rPr lang="en-US" altLang="en-US" sz="1800" dirty="0"/>
              <a:t> Wide Hardware Support</a:t>
            </a:r>
          </a:p>
          <a:p>
            <a:r>
              <a:rPr lang="en-US" altLang="en-US" sz="1800" dirty="0"/>
              <a:t> Dynamically Linked Shared Libraries as well as Static Libraries</a:t>
            </a:r>
          </a:p>
          <a:p>
            <a:r>
              <a:rPr lang="en-US" altLang="en-US" sz="1800" dirty="0"/>
              <a:t> POSIX Compliant (Almost)</a:t>
            </a:r>
          </a:p>
          <a:p>
            <a:r>
              <a:rPr lang="en-US" altLang="en-US" sz="1800" dirty="0"/>
              <a:t> Multiple Virtual Consoles</a:t>
            </a:r>
          </a:p>
        </p:txBody>
      </p:sp>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D53D6189-3164-48AB-BFA0-CA580495339C}"/>
              </a:ext>
            </a:extLst>
          </p:cNvPr>
          <p:cNvSpPr>
            <a:spLocks noGrp="1" noChangeArrowheads="1"/>
          </p:cNvSpPr>
          <p:nvPr>
            <p:ph type="title"/>
          </p:nvPr>
        </p:nvSpPr>
        <p:spPr>
          <a:xfrm>
            <a:off x="2209800" y="0"/>
            <a:ext cx="7793038" cy="417512"/>
          </a:xfrm>
        </p:spPr>
        <p:txBody>
          <a:bodyPr/>
          <a:lstStyle/>
          <a:p>
            <a:r>
              <a:rPr lang="en-US" altLang="en-US" sz="3200" dirty="0">
                <a:solidFill>
                  <a:srgbClr val="FF0000"/>
                </a:solidFill>
                <a:latin typeface="Tahoma" panose="020B0604030504040204" pitchFamily="34" charset="0"/>
                <a:cs typeface="Tahoma" panose="020B0604030504040204" pitchFamily="34" charset="0"/>
              </a:rPr>
              <a:t>Some Linux Shell Commands</a:t>
            </a:r>
          </a:p>
        </p:txBody>
      </p:sp>
      <p:sp>
        <p:nvSpPr>
          <p:cNvPr id="184323" name="Footer Placeholder 1">
            <a:extLst>
              <a:ext uri="{FF2B5EF4-FFF2-40B4-BE49-F238E27FC236}">
                <a16:creationId xmlns:a16="http://schemas.microsoft.com/office/drawing/2014/main" id="{6D9F7253-066F-4622-A997-EAEEC3F1459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
        <p:nvSpPr>
          <p:cNvPr id="184324" name="Slide Number Placeholder 1">
            <a:extLst>
              <a:ext uri="{FF2B5EF4-FFF2-40B4-BE49-F238E27FC236}">
                <a16:creationId xmlns:a16="http://schemas.microsoft.com/office/drawing/2014/main" id="{647BE07D-1CDE-4575-B250-AB76AC776BD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AA40CF9-0F86-4E40-84A0-4974482B13BF}" type="slidenum">
              <a:rPr lang="en-US" altLang="en-US" sz="1400"/>
              <a:pPr/>
              <a:t>107</a:t>
            </a:fld>
            <a:endParaRPr lang="en-US" altLang="en-US" sz="1400"/>
          </a:p>
        </p:txBody>
      </p:sp>
      <p:sp>
        <p:nvSpPr>
          <p:cNvPr id="184325" name="Rectangle 5">
            <a:extLst>
              <a:ext uri="{FF2B5EF4-FFF2-40B4-BE49-F238E27FC236}">
                <a16:creationId xmlns:a16="http://schemas.microsoft.com/office/drawing/2014/main" id="{43897923-E8A5-4FDD-AA6B-0BEE90262F64}"/>
              </a:ext>
            </a:extLst>
          </p:cNvPr>
          <p:cNvSpPr>
            <a:spLocks noChangeArrowheads="1"/>
          </p:cNvSpPr>
          <p:nvPr/>
        </p:nvSpPr>
        <p:spPr bwMode="auto">
          <a:xfrm>
            <a:off x="559085" y="417512"/>
            <a:ext cx="11396610"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defRPr>
            </a:lvl1pPr>
            <a:lvl2pPr>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800" b="1" dirty="0">
                <a:solidFill>
                  <a:srgbClr val="4A4A4A"/>
                </a:solidFill>
                <a:cs typeface="Tahoma" panose="020B0604030504040204" pitchFamily="34" charset="0"/>
              </a:rPr>
              <a:t>Break in groups of 2; Use these commands and comment between each other</a:t>
            </a:r>
          </a:p>
          <a:p>
            <a:pPr eaLnBrk="1" hangingPunct="1"/>
            <a:endParaRPr lang="en-US" altLang="en-US" sz="1800" b="1" dirty="0">
              <a:cs typeface="Tahoma" panose="020B0604030504040204" pitchFamily="34" charset="0"/>
            </a:endParaRPr>
          </a:p>
          <a:p>
            <a:pPr eaLnBrk="1" hangingPunct="1"/>
            <a:r>
              <a:rPr lang="en-US" altLang="en-US" sz="1800" b="1" dirty="0">
                <a:ea typeface="Tahoma" panose="020B0604030504040204" pitchFamily="34" charset="0"/>
                <a:cs typeface="Times New Roman" panose="02020603050405020304" pitchFamily="18" charset="0"/>
              </a:rPr>
              <a:t>Terminal Navigation Commands</a:t>
            </a:r>
          </a:p>
          <a:p>
            <a:pPr lvl="1" eaLnBrk="1" hangingPunct="1"/>
            <a:r>
              <a:rPr lang="en-US" altLang="en-US" sz="1800" b="1" dirty="0">
                <a:solidFill>
                  <a:srgbClr val="4A4A4A"/>
                </a:solidFill>
                <a:latin typeface="Times New Roman" panose="02020603050405020304" pitchFamily="18" charset="0"/>
                <a:ea typeface="Tahoma" panose="020B0604030504040204" pitchFamily="34" charset="0"/>
                <a:cs typeface="Times New Roman" panose="02020603050405020304" pitchFamily="18" charset="0"/>
              </a:rPr>
              <a:t>&amp;&amp; — This one is so basic that it’s not even technically a command. If you ever want to run multiple commands in sequential order, just stick this in between each one. For example, [command1] &amp;&amp; [command2] will first run [command1] then immediately follow it with [command2]. You can chain as many commands as you want.</a:t>
            </a:r>
          </a:p>
          <a:p>
            <a:pPr lvl="1" eaLnBrk="1" hangingPunct="1"/>
            <a:endParaRPr lang="en-US" altLang="en-US" sz="1800" b="1" dirty="0">
              <a:solidFill>
                <a:srgbClr val="4A4A4A"/>
              </a:solidFill>
              <a:latin typeface="Times New Roman" panose="02020603050405020304" pitchFamily="18" charset="0"/>
              <a:ea typeface="Tahoma" panose="020B0604030504040204" pitchFamily="34" charset="0"/>
              <a:cs typeface="Times New Roman" panose="02020603050405020304" pitchFamily="18" charset="0"/>
            </a:endParaRPr>
          </a:p>
          <a:p>
            <a:pPr lvl="1" eaLnBrk="1" hangingPunct="1"/>
            <a:r>
              <a:rPr lang="en-US" altLang="en-US" sz="1800" b="1" dirty="0">
                <a:solidFill>
                  <a:srgbClr val="4A4A4A"/>
                </a:solidFill>
                <a:latin typeface="Times New Roman" panose="02020603050405020304" pitchFamily="18" charset="0"/>
                <a:ea typeface="Tahoma" panose="020B0604030504040204" pitchFamily="34" charset="0"/>
                <a:cs typeface="Times New Roman" panose="02020603050405020304" pitchFamily="18" charset="0"/>
              </a:rPr>
              <a:t>! — Repeats a recently used command. Best to use it in conjunction with the history command. You can use !n to repeat the n-</a:t>
            </a:r>
            <a:r>
              <a:rPr lang="en-US" altLang="en-US" sz="1800" b="1" dirty="0" err="1">
                <a:solidFill>
                  <a:srgbClr val="4A4A4A"/>
                </a:solidFill>
                <a:latin typeface="Times New Roman" panose="02020603050405020304" pitchFamily="18" charset="0"/>
                <a:ea typeface="Tahoma" panose="020B0604030504040204" pitchFamily="34" charset="0"/>
                <a:cs typeface="Times New Roman" panose="02020603050405020304" pitchFamily="18" charset="0"/>
              </a:rPr>
              <a:t>th</a:t>
            </a:r>
            <a:r>
              <a:rPr lang="en-US" altLang="en-US" sz="1800" b="1" dirty="0">
                <a:solidFill>
                  <a:srgbClr val="4A4A4A"/>
                </a:solidFill>
                <a:latin typeface="Times New Roman" panose="02020603050405020304" pitchFamily="18" charset="0"/>
                <a:ea typeface="Tahoma" panose="020B0604030504040204" pitchFamily="34" charset="0"/>
                <a:cs typeface="Times New Roman" panose="02020603050405020304" pitchFamily="18" charset="0"/>
              </a:rPr>
              <a:t> command in history. You can also use !-n to repeat the command that happened n commands ago.</a:t>
            </a:r>
          </a:p>
          <a:p>
            <a:pPr lvl="1" eaLnBrk="1" hangingPunct="1"/>
            <a:endParaRPr lang="en-US" altLang="en-US" sz="1800" b="1" dirty="0">
              <a:solidFill>
                <a:srgbClr val="4A4A4A"/>
              </a:solidFill>
              <a:latin typeface="Times New Roman" panose="02020603050405020304" pitchFamily="18" charset="0"/>
              <a:ea typeface="Tahoma" panose="020B0604030504040204" pitchFamily="34" charset="0"/>
              <a:cs typeface="Times New Roman" panose="02020603050405020304" pitchFamily="18" charset="0"/>
            </a:endParaRPr>
          </a:p>
          <a:p>
            <a:pPr lvl="1" eaLnBrk="1" hangingPunct="1"/>
            <a:r>
              <a:rPr lang="en-US" altLang="en-US" sz="1800" b="1" dirty="0">
                <a:solidFill>
                  <a:srgbClr val="4A4A4A"/>
                </a:solidFill>
                <a:latin typeface="Times New Roman" panose="02020603050405020304" pitchFamily="18" charset="0"/>
                <a:ea typeface="Tahoma" panose="020B0604030504040204" pitchFamily="34" charset="0"/>
                <a:cs typeface="Times New Roman" panose="02020603050405020304" pitchFamily="18" charset="0"/>
              </a:rPr>
              <a:t>cd — Changes the current terminal directory.</a:t>
            </a:r>
          </a:p>
          <a:p>
            <a:pPr lvl="1" eaLnBrk="1" hangingPunct="1"/>
            <a:endParaRPr lang="en-US" altLang="en-US" sz="1800" b="1" dirty="0">
              <a:solidFill>
                <a:srgbClr val="4A4A4A"/>
              </a:solidFill>
              <a:latin typeface="Times New Roman" panose="02020603050405020304" pitchFamily="18" charset="0"/>
              <a:ea typeface="Tahoma" panose="020B0604030504040204" pitchFamily="34" charset="0"/>
              <a:cs typeface="Times New Roman" panose="02020603050405020304" pitchFamily="18" charset="0"/>
            </a:endParaRPr>
          </a:p>
          <a:p>
            <a:pPr lvl="1" eaLnBrk="1" hangingPunct="1"/>
            <a:r>
              <a:rPr lang="en-US" altLang="en-US" sz="1800" b="1" dirty="0">
                <a:solidFill>
                  <a:srgbClr val="4A4A4A"/>
                </a:solidFill>
                <a:latin typeface="Times New Roman" panose="02020603050405020304" pitchFamily="18" charset="0"/>
                <a:ea typeface="Tahoma" panose="020B0604030504040204" pitchFamily="34" charset="0"/>
                <a:cs typeface="Times New Roman" panose="02020603050405020304" pitchFamily="18" charset="0"/>
              </a:rPr>
              <a:t>clear — Clears the terminal screen.</a:t>
            </a:r>
          </a:p>
          <a:p>
            <a:pPr lvl="1" eaLnBrk="1" hangingPunct="1"/>
            <a:endParaRPr lang="en-US" altLang="en-US" sz="1800" b="1" dirty="0">
              <a:solidFill>
                <a:srgbClr val="4A4A4A"/>
              </a:solidFill>
              <a:latin typeface="Times New Roman" panose="02020603050405020304" pitchFamily="18" charset="0"/>
              <a:ea typeface="Tahoma" panose="020B0604030504040204" pitchFamily="34" charset="0"/>
              <a:cs typeface="Times New Roman" panose="02020603050405020304" pitchFamily="18" charset="0"/>
            </a:endParaRPr>
          </a:p>
          <a:p>
            <a:pPr lvl="1" eaLnBrk="1" hangingPunct="1"/>
            <a:r>
              <a:rPr lang="en-US" altLang="en-US" sz="1800" b="1" dirty="0">
                <a:solidFill>
                  <a:srgbClr val="4A4A4A"/>
                </a:solidFill>
                <a:latin typeface="Times New Roman" panose="02020603050405020304" pitchFamily="18" charset="0"/>
                <a:ea typeface="Tahoma" panose="020B0604030504040204" pitchFamily="34" charset="0"/>
                <a:cs typeface="Times New Roman" panose="02020603050405020304" pitchFamily="18" charset="0"/>
              </a:rPr>
              <a:t>history — Displays a list of all recently used commands. You can also cycle through recently used commands by pressing the Up and Down arrow keys in the terminal.</a:t>
            </a:r>
          </a:p>
          <a:p>
            <a:pPr lvl="1" eaLnBrk="1" hangingPunct="1"/>
            <a:endParaRPr lang="en-US" altLang="en-US" sz="1800" b="1" dirty="0">
              <a:solidFill>
                <a:srgbClr val="4A4A4A"/>
              </a:solidFill>
              <a:latin typeface="Times New Roman" panose="02020603050405020304" pitchFamily="18" charset="0"/>
              <a:ea typeface="Tahoma" panose="020B0604030504040204" pitchFamily="34" charset="0"/>
              <a:cs typeface="Times New Roman" panose="02020603050405020304" pitchFamily="18" charset="0"/>
            </a:endParaRPr>
          </a:p>
          <a:p>
            <a:pPr lvl="1" eaLnBrk="1" hangingPunct="1"/>
            <a:r>
              <a:rPr lang="en-US" altLang="en-US" sz="1800" b="1" dirty="0">
                <a:solidFill>
                  <a:srgbClr val="4A4A4A"/>
                </a:solidFill>
                <a:latin typeface="Times New Roman" panose="02020603050405020304" pitchFamily="18" charset="0"/>
                <a:ea typeface="Tahoma" panose="020B0604030504040204" pitchFamily="34" charset="0"/>
                <a:cs typeface="Times New Roman" panose="02020603050405020304" pitchFamily="18" charset="0"/>
              </a:rPr>
              <a:t>ls — Displays a list of all files in the current terminal directory. You can modify it with parameters to specify some other directory or to change the format of the list.</a:t>
            </a: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7D84E741-855C-45A4-B8D5-07E33399801D}"/>
              </a:ext>
            </a:extLst>
          </p:cNvPr>
          <p:cNvSpPr>
            <a:spLocks noGrp="1" noChangeArrowheads="1"/>
          </p:cNvSpPr>
          <p:nvPr>
            <p:ph type="title"/>
          </p:nvPr>
        </p:nvSpPr>
        <p:spPr>
          <a:xfrm>
            <a:off x="2209800" y="0"/>
            <a:ext cx="7793038" cy="406399"/>
          </a:xfrm>
        </p:spPr>
        <p:txBody>
          <a:bodyPr/>
          <a:lstStyle/>
          <a:p>
            <a:r>
              <a:rPr lang="en-US" altLang="en-US" sz="3200" dirty="0">
                <a:solidFill>
                  <a:srgbClr val="FF0000"/>
                </a:solidFill>
                <a:latin typeface="Tahoma" panose="020B0604030504040204" pitchFamily="34" charset="0"/>
                <a:cs typeface="Tahoma" panose="020B0604030504040204" pitchFamily="34" charset="0"/>
              </a:rPr>
              <a:t>Some Linux Shell Commands</a:t>
            </a:r>
          </a:p>
        </p:txBody>
      </p:sp>
      <p:sp>
        <p:nvSpPr>
          <p:cNvPr id="186371" name="Footer Placeholder 1">
            <a:extLst>
              <a:ext uri="{FF2B5EF4-FFF2-40B4-BE49-F238E27FC236}">
                <a16:creationId xmlns:a16="http://schemas.microsoft.com/office/drawing/2014/main" id="{7F587D56-7DC3-4BD0-9429-BF6C2841386E}"/>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
        <p:nvSpPr>
          <p:cNvPr id="186372" name="Slide Number Placeholder 1">
            <a:extLst>
              <a:ext uri="{FF2B5EF4-FFF2-40B4-BE49-F238E27FC236}">
                <a16:creationId xmlns:a16="http://schemas.microsoft.com/office/drawing/2014/main" id="{6796EFB0-F8BA-47E5-BC83-B2EFE154FFB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F143C332-B130-443A-850C-DDC2BE40A394}" type="slidenum">
              <a:rPr lang="en-US" altLang="en-US" sz="1400"/>
              <a:pPr/>
              <a:t>108</a:t>
            </a:fld>
            <a:endParaRPr lang="en-US" altLang="en-US" sz="1400"/>
          </a:p>
        </p:txBody>
      </p:sp>
      <p:sp>
        <p:nvSpPr>
          <p:cNvPr id="186373" name="Rectangle 5">
            <a:extLst>
              <a:ext uri="{FF2B5EF4-FFF2-40B4-BE49-F238E27FC236}">
                <a16:creationId xmlns:a16="http://schemas.microsoft.com/office/drawing/2014/main" id="{593EDB26-04D4-469C-A99E-F8F09AAC1AE1}"/>
              </a:ext>
            </a:extLst>
          </p:cNvPr>
          <p:cNvSpPr>
            <a:spLocks noChangeArrowheads="1"/>
          </p:cNvSpPr>
          <p:nvPr/>
        </p:nvSpPr>
        <p:spPr bwMode="auto">
          <a:xfrm>
            <a:off x="1074077" y="580359"/>
            <a:ext cx="10043845"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ahoma" panose="020B0604030504040204" pitchFamily="34" charset="0"/>
              </a:defRPr>
            </a:lvl1pPr>
            <a:lvl2pPr>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2000" b="1" dirty="0"/>
              <a:t>Terminal Navigation Commands</a:t>
            </a:r>
          </a:p>
          <a:p>
            <a:pPr lvl="1" eaLnBrk="1" hangingPunct="1"/>
            <a:r>
              <a:rPr lang="en-US" altLang="en-US" sz="1600" b="1" dirty="0">
                <a:solidFill>
                  <a:srgbClr val="4A4A4A"/>
                </a:solidFill>
                <a:latin typeface="Times New Roman" panose="02020603050405020304" pitchFamily="18" charset="0"/>
                <a:ea typeface="Tahoma" panose="020B0604030504040204" pitchFamily="34" charset="0"/>
                <a:cs typeface="Times New Roman" panose="02020603050405020304" pitchFamily="18" charset="0"/>
              </a:rPr>
              <a:t>man — Displays a help page (from the manual) based on your search query. Very useful for learning how to use a command you don’t recognize or when you forget the parameters for an infrequently used command. If you’re ever confused, turn to man.</a:t>
            </a:r>
          </a:p>
          <a:p>
            <a:pPr lvl="1" eaLnBrk="1" hangingPunct="1"/>
            <a:endParaRPr lang="en-US" altLang="en-US" sz="1600" b="1" dirty="0">
              <a:solidFill>
                <a:srgbClr val="4A4A4A"/>
              </a:solidFill>
              <a:latin typeface="Times New Roman" panose="02020603050405020304" pitchFamily="18" charset="0"/>
              <a:ea typeface="Tahoma" panose="020B0604030504040204" pitchFamily="34" charset="0"/>
              <a:cs typeface="Times New Roman" panose="02020603050405020304" pitchFamily="18" charset="0"/>
            </a:endParaRPr>
          </a:p>
          <a:p>
            <a:pPr lvl="1" eaLnBrk="1" hangingPunct="1"/>
            <a:r>
              <a:rPr lang="en-US" altLang="en-US" sz="1600" b="1" dirty="0" err="1">
                <a:solidFill>
                  <a:srgbClr val="4A4A4A"/>
                </a:solidFill>
                <a:latin typeface="Times New Roman" panose="02020603050405020304" pitchFamily="18" charset="0"/>
                <a:ea typeface="Tahoma" panose="020B0604030504040204" pitchFamily="34" charset="0"/>
                <a:cs typeface="Times New Roman" panose="02020603050405020304" pitchFamily="18" charset="0"/>
              </a:rPr>
              <a:t>pwd</a:t>
            </a:r>
            <a:r>
              <a:rPr lang="en-US" altLang="en-US" sz="1600" b="1" dirty="0">
                <a:solidFill>
                  <a:srgbClr val="4A4A4A"/>
                </a:solidFill>
                <a:latin typeface="Times New Roman" panose="02020603050405020304" pitchFamily="18" charset="0"/>
                <a:ea typeface="Tahoma" panose="020B0604030504040204" pitchFamily="34" charset="0"/>
                <a:cs typeface="Times New Roman" panose="02020603050405020304" pitchFamily="18" charset="0"/>
              </a:rPr>
              <a:t> — Displays the current terminal directory as an absolute path.</a:t>
            </a:r>
          </a:p>
          <a:p>
            <a:pPr lvl="1" eaLnBrk="1" hangingPunct="1"/>
            <a:endParaRPr lang="en-US" altLang="en-US" sz="1600" b="1" dirty="0">
              <a:solidFill>
                <a:srgbClr val="4A4A4A"/>
              </a:solidFill>
              <a:latin typeface="Times New Roman" panose="02020603050405020304" pitchFamily="18" charset="0"/>
              <a:ea typeface="Tahoma" panose="020B0604030504040204" pitchFamily="34" charset="0"/>
              <a:cs typeface="Times New Roman" panose="02020603050405020304" pitchFamily="18" charset="0"/>
            </a:endParaRPr>
          </a:p>
          <a:p>
            <a:pPr lvl="1" eaLnBrk="1" hangingPunct="1"/>
            <a:r>
              <a:rPr lang="en-US" altLang="en-US" sz="1600" b="1" dirty="0" err="1">
                <a:solidFill>
                  <a:srgbClr val="4A4A4A"/>
                </a:solidFill>
                <a:latin typeface="Times New Roman" panose="02020603050405020304" pitchFamily="18" charset="0"/>
                <a:ea typeface="Tahoma" panose="020B0604030504040204" pitchFamily="34" charset="0"/>
                <a:cs typeface="Times New Roman" panose="02020603050405020304" pitchFamily="18" charset="0"/>
              </a:rPr>
              <a:t>whatis</a:t>
            </a:r>
            <a:r>
              <a:rPr lang="en-US" altLang="en-US" sz="1600" b="1" dirty="0">
                <a:solidFill>
                  <a:srgbClr val="4A4A4A"/>
                </a:solidFill>
                <a:latin typeface="Times New Roman" panose="02020603050405020304" pitchFamily="18" charset="0"/>
                <a:ea typeface="Tahoma" panose="020B0604030504040204" pitchFamily="34" charset="0"/>
                <a:cs typeface="Times New Roman" panose="02020603050405020304" pitchFamily="18" charset="0"/>
              </a:rPr>
              <a:t> — Displays brief descriptions of command line programs. Think of it like a simplified version of man when you aren’t sure what a command does but don’t need the full manual on how to use it.</a:t>
            </a:r>
          </a:p>
        </p:txBody>
      </p:sp>
      <p:sp>
        <p:nvSpPr>
          <p:cNvPr id="186374" name="Rectangle 1">
            <a:extLst>
              <a:ext uri="{FF2B5EF4-FFF2-40B4-BE49-F238E27FC236}">
                <a16:creationId xmlns:a16="http://schemas.microsoft.com/office/drawing/2014/main" id="{00790765-246A-4FCF-A850-0A11F4214602}"/>
              </a:ext>
            </a:extLst>
          </p:cNvPr>
          <p:cNvSpPr>
            <a:spLocks noChangeArrowheads="1"/>
          </p:cNvSpPr>
          <p:nvPr/>
        </p:nvSpPr>
        <p:spPr bwMode="auto">
          <a:xfrm>
            <a:off x="943511" y="2909145"/>
            <a:ext cx="3453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b="1" dirty="0">
                <a:solidFill>
                  <a:srgbClr val="432D2D"/>
                </a:solidFill>
                <a:latin typeface="Source Sans Pro" panose="020B0503030403020204" pitchFamily="34" charset="0"/>
              </a:rPr>
              <a:t>File Management Commands</a:t>
            </a:r>
          </a:p>
        </p:txBody>
      </p:sp>
      <p:sp>
        <p:nvSpPr>
          <p:cNvPr id="186375" name="Rectangle 2">
            <a:extLst>
              <a:ext uri="{FF2B5EF4-FFF2-40B4-BE49-F238E27FC236}">
                <a16:creationId xmlns:a16="http://schemas.microsoft.com/office/drawing/2014/main" id="{7714E8D8-3651-4264-8C19-05C1716553C0}"/>
              </a:ext>
            </a:extLst>
          </p:cNvPr>
          <p:cNvSpPr>
            <a:spLocks noChangeArrowheads="1"/>
          </p:cNvSpPr>
          <p:nvPr/>
        </p:nvSpPr>
        <p:spPr bwMode="auto">
          <a:xfrm>
            <a:off x="1074078" y="3384072"/>
            <a:ext cx="10043844"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Tahoma" panose="020B0604030504040204" pitchFamily="34" charset="0"/>
              </a:defRPr>
            </a:lvl1pPr>
            <a:lvl2pPr>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lvl="1"/>
            <a:r>
              <a:rPr lang="en-US" altLang="en-US" sz="1600" b="1" dirty="0">
                <a:latin typeface="Times New Roman" panose="02020603050405020304" pitchFamily="18" charset="0"/>
                <a:cs typeface="Times New Roman" panose="02020603050405020304" pitchFamily="18" charset="0"/>
              </a:rPr>
              <a:t>cat — When used on a single text file, it will display the contents of that file. When used on two or more text files, it will display all of their contents in sequential order. Use the redirection operator (“&gt;“) to combine multiple text files into one text file.</a:t>
            </a:r>
          </a:p>
          <a:p>
            <a:pPr lvl="1"/>
            <a:endParaRPr lang="en-US" altLang="en-US" sz="1600" b="1" dirty="0">
              <a:latin typeface="Times New Roman" panose="02020603050405020304" pitchFamily="18" charset="0"/>
              <a:cs typeface="Times New Roman" panose="02020603050405020304" pitchFamily="18" charset="0"/>
            </a:endParaRPr>
          </a:p>
          <a:p>
            <a:pPr lvl="1"/>
            <a:r>
              <a:rPr lang="en-US" altLang="en-US" sz="1600" b="1" dirty="0" err="1">
                <a:latin typeface="Times New Roman" panose="02020603050405020304" pitchFamily="18" charset="0"/>
                <a:cs typeface="Times New Roman" panose="02020603050405020304" pitchFamily="18" charset="0"/>
              </a:rPr>
              <a:t>chmod</a:t>
            </a:r>
            <a:r>
              <a:rPr lang="en-US" altLang="en-US" sz="1600" b="1" dirty="0">
                <a:latin typeface="Times New Roman" panose="02020603050405020304" pitchFamily="18" charset="0"/>
                <a:cs typeface="Times New Roman" panose="02020603050405020304" pitchFamily="18" charset="0"/>
              </a:rPr>
              <a:t>/</a:t>
            </a:r>
            <a:r>
              <a:rPr lang="en-US" altLang="en-US" sz="1600" b="1" dirty="0" err="1">
                <a:latin typeface="Times New Roman" panose="02020603050405020304" pitchFamily="18" charset="0"/>
                <a:cs typeface="Times New Roman" panose="02020603050405020304" pitchFamily="18" charset="0"/>
              </a:rPr>
              <a:t>chown</a:t>
            </a:r>
            <a:r>
              <a:rPr lang="en-US" altLang="en-US" sz="1600" b="1" dirty="0">
                <a:latin typeface="Times New Roman" panose="02020603050405020304" pitchFamily="18" charset="0"/>
                <a:cs typeface="Times New Roman" panose="02020603050405020304" pitchFamily="18" charset="0"/>
              </a:rPr>
              <a:t> — The </a:t>
            </a:r>
            <a:r>
              <a:rPr lang="en-US" altLang="en-US" sz="1600" b="1" dirty="0" err="1">
                <a:latin typeface="Times New Roman" panose="02020603050405020304" pitchFamily="18" charset="0"/>
                <a:cs typeface="Times New Roman" panose="02020603050405020304" pitchFamily="18" charset="0"/>
              </a:rPr>
              <a:t>chmod</a:t>
            </a:r>
            <a:r>
              <a:rPr lang="en-US" altLang="en-US" sz="1600" b="1" dirty="0">
                <a:latin typeface="Times New Roman" panose="02020603050405020304" pitchFamily="18" charset="0"/>
                <a:cs typeface="Times New Roman" panose="02020603050405020304" pitchFamily="18" charset="0"/>
              </a:rPr>
              <a:t> command changes the read, write, and execute permissions of a file while the </a:t>
            </a:r>
            <a:r>
              <a:rPr lang="en-US" altLang="en-US" sz="1600" b="1" dirty="0" err="1">
                <a:latin typeface="Times New Roman" panose="02020603050405020304" pitchFamily="18" charset="0"/>
                <a:cs typeface="Times New Roman" panose="02020603050405020304" pitchFamily="18" charset="0"/>
              </a:rPr>
              <a:t>chown</a:t>
            </a:r>
            <a:r>
              <a:rPr lang="en-US" altLang="en-US" sz="1600" b="1" dirty="0">
                <a:latin typeface="Times New Roman" panose="02020603050405020304" pitchFamily="18" charset="0"/>
                <a:cs typeface="Times New Roman" panose="02020603050405020304" pitchFamily="18" charset="0"/>
              </a:rPr>
              <a:t> command changes the user and/or user group that owns a file.</a:t>
            </a:r>
          </a:p>
          <a:p>
            <a:pPr lvl="1"/>
            <a:endParaRPr lang="en-US" altLang="en-US" sz="1600" b="1" dirty="0">
              <a:latin typeface="Times New Roman" panose="02020603050405020304" pitchFamily="18" charset="0"/>
              <a:cs typeface="Times New Roman" panose="02020603050405020304" pitchFamily="18" charset="0"/>
            </a:endParaRPr>
          </a:p>
          <a:p>
            <a:pPr lvl="1"/>
            <a:r>
              <a:rPr lang="en-US" altLang="en-US" sz="1600" b="1" dirty="0">
                <a:latin typeface="Times New Roman" panose="02020603050405020304" pitchFamily="18" charset="0"/>
                <a:cs typeface="Times New Roman" panose="02020603050405020304" pitchFamily="18" charset="0"/>
              </a:rPr>
              <a:t>cp — Makes a copy of a file. By default, the copy appears in the current terminal directory, but you can also specify the destination directory as well.</a:t>
            </a:r>
          </a:p>
        </p:txBody>
      </p:sp>
    </p:spTree>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6D10129E-FAFB-4FFC-8F89-1BDE486E849E}"/>
              </a:ext>
            </a:extLst>
          </p:cNvPr>
          <p:cNvSpPr>
            <a:spLocks noGrp="1" noChangeArrowheads="1"/>
          </p:cNvSpPr>
          <p:nvPr>
            <p:ph type="title"/>
          </p:nvPr>
        </p:nvSpPr>
        <p:spPr>
          <a:xfrm>
            <a:off x="2209800" y="0"/>
            <a:ext cx="7793038" cy="400110"/>
          </a:xfrm>
        </p:spPr>
        <p:txBody>
          <a:bodyPr/>
          <a:lstStyle/>
          <a:p>
            <a:r>
              <a:rPr lang="en-US" altLang="en-US" sz="3200" dirty="0">
                <a:solidFill>
                  <a:srgbClr val="FF0000"/>
                </a:solidFill>
                <a:latin typeface="Tahoma" panose="020B0604030504040204" pitchFamily="34" charset="0"/>
                <a:cs typeface="Tahoma" panose="020B0604030504040204" pitchFamily="34" charset="0"/>
              </a:rPr>
              <a:t>Some Linux Shell Commands</a:t>
            </a:r>
          </a:p>
        </p:txBody>
      </p:sp>
      <p:sp>
        <p:nvSpPr>
          <p:cNvPr id="187395" name="Footer Placeholder 1">
            <a:extLst>
              <a:ext uri="{FF2B5EF4-FFF2-40B4-BE49-F238E27FC236}">
                <a16:creationId xmlns:a16="http://schemas.microsoft.com/office/drawing/2014/main" id="{70421252-4050-4A9B-A512-38EC4A3E0BD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
        <p:nvSpPr>
          <p:cNvPr id="187396" name="Slide Number Placeholder 1">
            <a:extLst>
              <a:ext uri="{FF2B5EF4-FFF2-40B4-BE49-F238E27FC236}">
                <a16:creationId xmlns:a16="http://schemas.microsoft.com/office/drawing/2014/main" id="{A126912F-7224-43F7-88DA-7558DDD36B9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CDC15A06-89B5-4D10-A81B-AB5CAC29501E}" type="slidenum">
              <a:rPr lang="en-US" altLang="en-US" sz="1400"/>
              <a:pPr/>
              <a:t>109</a:t>
            </a:fld>
            <a:endParaRPr lang="en-US" altLang="en-US" sz="1400"/>
          </a:p>
        </p:txBody>
      </p:sp>
      <p:sp>
        <p:nvSpPr>
          <p:cNvPr id="187397" name="Rectangle 1">
            <a:extLst>
              <a:ext uri="{FF2B5EF4-FFF2-40B4-BE49-F238E27FC236}">
                <a16:creationId xmlns:a16="http://schemas.microsoft.com/office/drawing/2014/main" id="{1B873ED0-EC0A-4A9A-A9B6-A34FA3A2CAE6}"/>
              </a:ext>
            </a:extLst>
          </p:cNvPr>
          <p:cNvSpPr>
            <a:spLocks noChangeArrowheads="1"/>
          </p:cNvSpPr>
          <p:nvPr/>
        </p:nvSpPr>
        <p:spPr bwMode="auto">
          <a:xfrm>
            <a:off x="1190091" y="400110"/>
            <a:ext cx="34531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2000" b="1" dirty="0">
                <a:solidFill>
                  <a:srgbClr val="432D2D"/>
                </a:solidFill>
                <a:latin typeface="Source Sans Pro" panose="020B0503030403020204" pitchFamily="34" charset="0"/>
              </a:rPr>
              <a:t>File Management Commands</a:t>
            </a:r>
          </a:p>
        </p:txBody>
      </p:sp>
      <p:sp>
        <p:nvSpPr>
          <p:cNvPr id="187398" name="Rectangle 2">
            <a:extLst>
              <a:ext uri="{FF2B5EF4-FFF2-40B4-BE49-F238E27FC236}">
                <a16:creationId xmlns:a16="http://schemas.microsoft.com/office/drawing/2014/main" id="{84D75F35-38FE-47DA-A13C-F74302BD7954}"/>
              </a:ext>
            </a:extLst>
          </p:cNvPr>
          <p:cNvSpPr>
            <a:spLocks noChangeArrowheads="1"/>
          </p:cNvSpPr>
          <p:nvPr/>
        </p:nvSpPr>
        <p:spPr bwMode="auto">
          <a:xfrm>
            <a:off x="546715" y="768233"/>
            <a:ext cx="11474049"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Tahoma" panose="020B0604030504040204" pitchFamily="34" charset="0"/>
              </a:defRPr>
            </a:lvl1pPr>
            <a:lvl2pPr>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lvl="1"/>
            <a:r>
              <a:rPr lang="en-US" altLang="en-US" sz="1800" b="1" dirty="0">
                <a:latin typeface="Times New Roman" panose="02020603050405020304" pitchFamily="18" charset="0"/>
                <a:cs typeface="Times New Roman" panose="02020603050405020304" pitchFamily="18" charset="0"/>
              </a:rPr>
              <a:t>find — Searches a specific directory (or your entire system) to find files that match a given set of criteria. There are dozens of options, including filename, filetype, </a:t>
            </a:r>
            <a:r>
              <a:rPr lang="en-US" altLang="en-US" sz="1800" b="1" dirty="0" err="1">
                <a:latin typeface="Times New Roman" panose="02020603050405020304" pitchFamily="18" charset="0"/>
                <a:cs typeface="Times New Roman" panose="02020603050405020304" pitchFamily="18" charset="0"/>
              </a:rPr>
              <a:t>filesize</a:t>
            </a:r>
            <a:r>
              <a:rPr lang="en-US" altLang="en-US" sz="1800" b="1" dirty="0">
                <a:latin typeface="Times New Roman" panose="02020603050405020304" pitchFamily="18" charset="0"/>
                <a:cs typeface="Times New Roman" panose="02020603050405020304" pitchFamily="18" charset="0"/>
              </a:rPr>
              <a:t>, permissions, owners, date created, date modified, etc.</a:t>
            </a:r>
          </a:p>
          <a:p>
            <a:pPr lvl="1"/>
            <a:endParaRPr lang="en-US" altLang="en-US" sz="1800" b="1" dirty="0">
              <a:latin typeface="Times New Roman" panose="02020603050405020304" pitchFamily="18" charset="0"/>
              <a:cs typeface="Times New Roman" panose="02020603050405020304" pitchFamily="18" charset="0"/>
            </a:endParaRPr>
          </a:p>
          <a:p>
            <a:pPr lvl="1"/>
            <a:r>
              <a:rPr lang="en-US" altLang="en-US" sz="1800" b="1" dirty="0">
                <a:latin typeface="Times New Roman" panose="02020603050405020304" pitchFamily="18" charset="0"/>
                <a:cs typeface="Times New Roman" panose="02020603050405020304" pitchFamily="18" charset="0"/>
              </a:rPr>
              <a:t>grep — Searches a specific file or set of files to see if a given string of text exists, and if it does, tells you where the text exists in those files. This command is extremely flexible (e.g. use wildcards to search all files of a given type) and particularly useful for programmers (to find specific lines of code).</a:t>
            </a:r>
          </a:p>
          <a:p>
            <a:pPr lvl="1"/>
            <a:endParaRPr lang="en-US" altLang="en-US" sz="1800" b="1" dirty="0">
              <a:latin typeface="Times New Roman" panose="02020603050405020304" pitchFamily="18" charset="0"/>
              <a:cs typeface="Times New Roman" panose="02020603050405020304" pitchFamily="18" charset="0"/>
            </a:endParaRPr>
          </a:p>
          <a:p>
            <a:pPr lvl="1"/>
            <a:r>
              <a:rPr lang="en-US" altLang="en-US" sz="1800" b="1" dirty="0">
                <a:latin typeface="Times New Roman" panose="02020603050405020304" pitchFamily="18" charset="0"/>
                <a:cs typeface="Times New Roman" panose="02020603050405020304" pitchFamily="18" charset="0"/>
              </a:rPr>
              <a:t>locate — Searches the entire system for files or directories that match the search query, then outputs the absolute paths for each match. By default, it only searches in directories for which you have permissions. This is the simplest and fastest way to find a file.</a:t>
            </a:r>
          </a:p>
          <a:p>
            <a:pPr lvl="1"/>
            <a:endParaRPr lang="en-US" altLang="en-US" sz="1800" b="1" dirty="0">
              <a:latin typeface="Times New Roman" panose="02020603050405020304" pitchFamily="18" charset="0"/>
              <a:cs typeface="Times New Roman" panose="02020603050405020304" pitchFamily="18" charset="0"/>
            </a:endParaRPr>
          </a:p>
          <a:p>
            <a:pPr lvl="1"/>
            <a:r>
              <a:rPr lang="en-US" altLang="en-US" sz="1800" b="1" dirty="0" err="1">
                <a:latin typeface="Times New Roman" panose="02020603050405020304" pitchFamily="18" charset="0"/>
                <a:cs typeface="Times New Roman" panose="02020603050405020304" pitchFamily="18" charset="0"/>
              </a:rPr>
              <a:t>mkdir</a:t>
            </a:r>
            <a:r>
              <a:rPr lang="en-US" altLang="en-US" sz="1800" b="1" dirty="0">
                <a:latin typeface="Times New Roman" panose="02020603050405020304" pitchFamily="18" charset="0"/>
                <a:cs typeface="Times New Roman" panose="02020603050405020304" pitchFamily="18" charset="0"/>
              </a:rPr>
              <a:t>/</a:t>
            </a:r>
            <a:r>
              <a:rPr lang="en-US" altLang="en-US" sz="1800" b="1" dirty="0" err="1">
                <a:latin typeface="Times New Roman" panose="02020603050405020304" pitchFamily="18" charset="0"/>
                <a:cs typeface="Times New Roman" panose="02020603050405020304" pitchFamily="18" charset="0"/>
              </a:rPr>
              <a:t>rmdir</a:t>
            </a:r>
            <a:r>
              <a:rPr lang="en-US" altLang="en-US" sz="1800" b="1" dirty="0">
                <a:latin typeface="Times New Roman" panose="02020603050405020304" pitchFamily="18" charset="0"/>
                <a:cs typeface="Times New Roman" panose="02020603050405020304" pitchFamily="18" charset="0"/>
              </a:rPr>
              <a:t> — Creates or deletes a directory, by default in the current terminal directory but a target directory can be specified as well. When deleting, the directory must be completely empty.</a:t>
            </a:r>
          </a:p>
          <a:p>
            <a:pPr lvl="1"/>
            <a:r>
              <a:rPr lang="en-US" altLang="en-US" sz="1800" b="1" dirty="0">
                <a:latin typeface="Times New Roman" panose="02020603050405020304" pitchFamily="18" charset="0"/>
                <a:cs typeface="Times New Roman" panose="02020603050405020304" pitchFamily="18" charset="0"/>
              </a:rPr>
              <a:t>mv — Moves a file from one directory to another, and you can specify a different name for the file in the target directory. You can use this command to rename a file by moving it to the same directory but with a different filename.</a:t>
            </a:r>
          </a:p>
          <a:p>
            <a:pPr lvl="1"/>
            <a:endParaRPr lang="en-US" altLang="en-US" sz="1800" b="1" dirty="0">
              <a:latin typeface="Times New Roman" panose="02020603050405020304" pitchFamily="18" charset="0"/>
              <a:cs typeface="Times New Roman" panose="02020603050405020304" pitchFamily="18" charset="0"/>
            </a:endParaRPr>
          </a:p>
          <a:p>
            <a:pPr lvl="1"/>
            <a:r>
              <a:rPr lang="en-US" altLang="en-US" sz="1800" b="1" dirty="0">
                <a:latin typeface="Times New Roman" panose="02020603050405020304" pitchFamily="18" charset="0"/>
                <a:cs typeface="Times New Roman" panose="02020603050405020304" pitchFamily="18" charset="0"/>
              </a:rPr>
              <a:t>nano/emacs/vim — The three main terminal text editors that exist on nearly all Linux systems, ordered by increasing complexity. Newbies should stick to nano as both emacs and vim are wildly complex (and wildly powerful).</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a:extLst>
              <a:ext uri="{FF2B5EF4-FFF2-40B4-BE49-F238E27FC236}">
                <a16:creationId xmlns:a16="http://schemas.microsoft.com/office/drawing/2014/main" id="{92EA469C-806C-431F-9034-95644B149639}"/>
              </a:ext>
            </a:extLst>
          </p:cNvPr>
          <p:cNvSpPr>
            <a:spLocks noGrp="1" noChangeArrowheads="1"/>
          </p:cNvSpPr>
          <p:nvPr>
            <p:ph type="ftr" sz="quarter" idx="3"/>
          </p:nvPr>
        </p:nvSpPr>
        <p:spPr/>
        <p:txBody>
          <a:bodyPr/>
          <a:lstStyle/>
          <a:p>
            <a:r>
              <a:rPr lang="en-US" altLang="en-US"/>
              <a:t>Grand Canyon University</a:t>
            </a:r>
            <a:endParaRPr lang="en-US" altLang="en-US" dirty="0"/>
          </a:p>
        </p:txBody>
      </p:sp>
      <p:sp>
        <p:nvSpPr>
          <p:cNvPr id="5" name="Rectangle 11">
            <a:extLst>
              <a:ext uri="{FF2B5EF4-FFF2-40B4-BE49-F238E27FC236}">
                <a16:creationId xmlns:a16="http://schemas.microsoft.com/office/drawing/2014/main" id="{3586D79B-F6FB-4A82-9279-09444F7E0AFC}"/>
              </a:ext>
            </a:extLst>
          </p:cNvPr>
          <p:cNvSpPr>
            <a:spLocks noGrp="1" noChangeArrowheads="1"/>
          </p:cNvSpPr>
          <p:nvPr>
            <p:ph type="sldNum" sz="quarter" idx="4"/>
          </p:nvPr>
        </p:nvSpPr>
        <p:spPr/>
        <p:txBody>
          <a:bodyPr/>
          <a:lstStyle/>
          <a:p>
            <a:fld id="{6F137135-0410-4DF5-8B78-51CC09E26E8A}" type="slidenum">
              <a:rPr lang="en-US" altLang="en-US"/>
              <a:pPr/>
              <a:t>11</a:t>
            </a:fld>
            <a:endParaRPr lang="en-US" altLang="en-US" dirty="0"/>
          </a:p>
        </p:txBody>
      </p:sp>
      <p:sp>
        <p:nvSpPr>
          <p:cNvPr id="5122" name="Rectangle 2">
            <a:extLst>
              <a:ext uri="{FF2B5EF4-FFF2-40B4-BE49-F238E27FC236}">
                <a16:creationId xmlns:a16="http://schemas.microsoft.com/office/drawing/2014/main" id="{B84E4D6A-4F2F-4080-A140-606B8010CB5E}"/>
              </a:ext>
            </a:extLst>
          </p:cNvPr>
          <p:cNvSpPr>
            <a:spLocks noGrp="1" noChangeArrowheads="1"/>
          </p:cNvSpPr>
          <p:nvPr>
            <p:ph type="ctrTitle"/>
          </p:nvPr>
        </p:nvSpPr>
        <p:spPr>
          <a:xfrm>
            <a:off x="1394764" y="0"/>
            <a:ext cx="9556661" cy="730771"/>
          </a:xfrm>
          <a:noFill/>
          <a:ln/>
        </p:spPr>
        <p:txBody>
          <a:bodyPr/>
          <a:lstStyle/>
          <a:p>
            <a:pPr algn="l">
              <a:lnSpc>
                <a:spcPct val="110000"/>
              </a:lnSpc>
            </a:pPr>
            <a:r>
              <a:rPr lang="en-US" altLang="en-US" sz="3200" b="1" dirty="0"/>
              <a:t>CST-315 – Introduction to Operating Systems </a:t>
            </a:r>
            <a:endParaRPr lang="en-US" altLang="en-US" sz="3200" dirty="0"/>
          </a:p>
        </p:txBody>
      </p:sp>
      <p:sp>
        <p:nvSpPr>
          <p:cNvPr id="5123" name="Rectangle 3">
            <a:extLst>
              <a:ext uri="{FF2B5EF4-FFF2-40B4-BE49-F238E27FC236}">
                <a16:creationId xmlns:a16="http://schemas.microsoft.com/office/drawing/2014/main" id="{E40F9A2B-4600-4548-B747-B9F6FDDDCBA9}"/>
              </a:ext>
            </a:extLst>
          </p:cNvPr>
          <p:cNvSpPr>
            <a:spLocks noGrp="1" noChangeArrowheads="1"/>
          </p:cNvSpPr>
          <p:nvPr>
            <p:ph type="subTitle" idx="1"/>
          </p:nvPr>
        </p:nvSpPr>
        <p:spPr>
          <a:xfrm>
            <a:off x="167640" y="1520252"/>
            <a:ext cx="11856720" cy="3447988"/>
          </a:xfrm>
          <a:noFill/>
          <a:ln/>
        </p:spPr>
        <p:txBody>
          <a:bodyPr/>
          <a:lstStyle/>
          <a:p>
            <a:pPr algn="l"/>
            <a:r>
              <a:rPr lang="en-US" altLang="en-US" sz="2500" b="1" dirty="0"/>
              <a:t>Professor:		</a:t>
            </a:r>
            <a:r>
              <a:rPr lang="en-US" altLang="en-US" sz="2500" dirty="0"/>
              <a:t>Dr.</a:t>
            </a:r>
            <a:r>
              <a:rPr lang="en-US" altLang="en-US" sz="2500" b="1" dirty="0"/>
              <a:t> </a:t>
            </a:r>
            <a:r>
              <a:rPr lang="en-US" altLang="en-US" sz="2500" dirty="0"/>
              <a:t>Ricardo Citro</a:t>
            </a:r>
            <a:endParaRPr lang="en-US" altLang="en-US" sz="2500" b="1" dirty="0"/>
          </a:p>
          <a:p>
            <a:pPr algn="l"/>
            <a:r>
              <a:rPr lang="en-US" altLang="en-US" sz="2500" b="1" dirty="0"/>
              <a:t>Electronic Mail:	</a:t>
            </a:r>
            <a:r>
              <a:rPr lang="en-US" altLang="en-US" sz="2500" dirty="0">
                <a:effectLst/>
              </a:rPr>
              <a:t>Ricardo.citro@gcu.edu</a:t>
            </a:r>
          </a:p>
          <a:p>
            <a:pPr algn="l"/>
            <a:r>
              <a:rPr lang="en-US" altLang="en-US" sz="2500" b="1" dirty="0"/>
              <a:t>Office:	</a:t>
            </a:r>
            <a:r>
              <a:rPr lang="en-US" altLang="en-US" sz="2500" b="1"/>
              <a:t>	</a:t>
            </a:r>
            <a:r>
              <a:rPr lang="en-US" sz="2500"/>
              <a:t>building </a:t>
            </a:r>
            <a:r>
              <a:rPr lang="en-US" sz="2500" dirty="0"/>
              <a:t>1 room 423-E</a:t>
            </a:r>
            <a:endParaRPr lang="en-US" altLang="en-US" sz="2500" dirty="0">
              <a:effectLst/>
            </a:endParaRPr>
          </a:p>
          <a:p>
            <a:pPr algn="l">
              <a:spcBef>
                <a:spcPts val="0"/>
              </a:spcBef>
            </a:pPr>
            <a:r>
              <a:rPr lang="en-US" altLang="en-US" sz="2500" b="1" dirty="0"/>
              <a:t>Office Hours:	</a:t>
            </a:r>
            <a:r>
              <a:rPr lang="en-US" sz="2500" b="1" i="0" dirty="0">
                <a:solidFill>
                  <a:srgbClr val="212121"/>
                </a:solidFill>
                <a:effectLst/>
              </a:rPr>
              <a:t>Mondays</a:t>
            </a:r>
            <a:r>
              <a:rPr lang="en-US" sz="2500" b="1" i="0" dirty="0">
                <a:solidFill>
                  <a:srgbClr val="212121"/>
                </a:solidFill>
                <a:effectLst/>
                <a:latin typeface="+mj-lt"/>
              </a:rPr>
              <a:t> from 10:00 AM to 3:00 PM (Zoom)</a:t>
            </a:r>
          </a:p>
          <a:p>
            <a:pPr algn="l" fontAlgn="auto">
              <a:spcBef>
                <a:spcPts val="0"/>
              </a:spcBef>
            </a:pPr>
            <a:r>
              <a:rPr lang="en-US" sz="2500" b="1" i="0" dirty="0">
                <a:solidFill>
                  <a:srgbClr val="212121"/>
                </a:solidFill>
                <a:effectLst/>
                <a:latin typeface="+mj-lt"/>
              </a:rPr>
              <a:t>                                   Tuesdays-Thursdays from 8:00 AM to 10:30 AM (In Office)</a:t>
            </a:r>
          </a:p>
          <a:p>
            <a:pPr algn="l" fontAlgn="auto">
              <a:spcBef>
                <a:spcPts val="0"/>
              </a:spcBef>
            </a:pPr>
            <a:r>
              <a:rPr lang="en-US" sz="2500" b="1" i="0" dirty="0">
                <a:solidFill>
                  <a:srgbClr val="212121"/>
                </a:solidFill>
                <a:effectLst/>
                <a:latin typeface="+mj-lt"/>
              </a:rPr>
              <a:t>                                                                       from  1:00 PM to 5:00 PM (In Office)</a:t>
            </a:r>
          </a:p>
          <a:p>
            <a:pPr algn="l"/>
            <a:endParaRPr lang="en-US" altLang="en-US" sz="2500" b="1" dirty="0"/>
          </a:p>
        </p:txBody>
      </p:sp>
    </p:spTree>
    <p:extLst>
      <p:ext uri="{BB962C8B-B14F-4D97-AF65-F5344CB8AC3E}">
        <p14:creationId xmlns:p14="http://schemas.microsoft.com/office/powerpoint/2010/main" val="22741596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74C7CD93-BC83-4D6A-91F2-93AEB0865A13}"/>
              </a:ext>
            </a:extLst>
          </p:cNvPr>
          <p:cNvSpPr>
            <a:spLocks noGrp="1" noChangeArrowheads="1"/>
          </p:cNvSpPr>
          <p:nvPr>
            <p:ph type="title"/>
          </p:nvPr>
        </p:nvSpPr>
        <p:spPr>
          <a:xfrm>
            <a:off x="2209800" y="0"/>
            <a:ext cx="7793038" cy="363538"/>
          </a:xfrm>
        </p:spPr>
        <p:txBody>
          <a:bodyPr/>
          <a:lstStyle/>
          <a:p>
            <a:r>
              <a:rPr lang="en-US" altLang="en-US" sz="3200" dirty="0">
                <a:solidFill>
                  <a:srgbClr val="FF0000"/>
                </a:solidFill>
                <a:latin typeface="Tahoma" panose="020B0604030504040204" pitchFamily="34" charset="0"/>
                <a:cs typeface="Tahoma" panose="020B0604030504040204" pitchFamily="34" charset="0"/>
              </a:rPr>
              <a:t>Some Linux Shell Commands</a:t>
            </a:r>
          </a:p>
        </p:txBody>
      </p:sp>
      <p:sp>
        <p:nvSpPr>
          <p:cNvPr id="188419" name="Footer Placeholder 1">
            <a:extLst>
              <a:ext uri="{FF2B5EF4-FFF2-40B4-BE49-F238E27FC236}">
                <a16:creationId xmlns:a16="http://schemas.microsoft.com/office/drawing/2014/main" id="{18D07F69-0BBE-4222-A44E-5B30190874C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
        <p:nvSpPr>
          <p:cNvPr id="188420" name="Slide Number Placeholder 1">
            <a:extLst>
              <a:ext uri="{FF2B5EF4-FFF2-40B4-BE49-F238E27FC236}">
                <a16:creationId xmlns:a16="http://schemas.microsoft.com/office/drawing/2014/main" id="{A688D38A-69ED-4998-9E75-0BA02C7DE58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452A6C47-F507-4F3B-B437-D91C7A63C322}" type="slidenum">
              <a:rPr lang="en-US" altLang="en-US" sz="1400"/>
              <a:pPr/>
              <a:t>110</a:t>
            </a:fld>
            <a:endParaRPr lang="en-US" altLang="en-US" sz="1400"/>
          </a:p>
        </p:txBody>
      </p:sp>
      <p:sp>
        <p:nvSpPr>
          <p:cNvPr id="188421" name="Rectangle 2">
            <a:extLst>
              <a:ext uri="{FF2B5EF4-FFF2-40B4-BE49-F238E27FC236}">
                <a16:creationId xmlns:a16="http://schemas.microsoft.com/office/drawing/2014/main" id="{2DB5CB35-8771-4510-A939-DAE9692CA7E7}"/>
              </a:ext>
            </a:extLst>
          </p:cNvPr>
          <p:cNvSpPr>
            <a:spLocks noChangeArrowheads="1"/>
          </p:cNvSpPr>
          <p:nvPr/>
        </p:nvSpPr>
        <p:spPr bwMode="auto">
          <a:xfrm>
            <a:off x="215757" y="505122"/>
            <a:ext cx="11760485" cy="584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Tahoma" panose="020B0604030504040204" pitchFamily="34" charset="0"/>
              </a:defRPr>
            </a:lvl1pPr>
            <a:lvl2pPr>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lvl="1"/>
            <a:r>
              <a:rPr lang="en-US" altLang="en-US" sz="1700" b="1" dirty="0">
                <a:solidFill>
                  <a:srgbClr val="432D2D"/>
                </a:solidFill>
                <a:latin typeface="Source Sans Pro" panose="020B0503030403020204" pitchFamily="34" charset="0"/>
              </a:rPr>
              <a:t>File Management Commands</a:t>
            </a:r>
            <a:endParaRPr lang="en-US" altLang="en-US" sz="1700" dirty="0">
              <a:latin typeface="Times New Roman" panose="02020603050405020304" pitchFamily="18" charset="0"/>
              <a:cs typeface="Times New Roman" panose="02020603050405020304" pitchFamily="18" charset="0"/>
            </a:endParaRPr>
          </a:p>
          <a:p>
            <a:pPr lvl="1"/>
            <a:r>
              <a:rPr lang="en-US" altLang="en-US" sz="1700" b="1" dirty="0">
                <a:latin typeface="Times New Roman" panose="02020603050405020304" pitchFamily="18" charset="0"/>
                <a:cs typeface="Times New Roman" panose="02020603050405020304" pitchFamily="18" charset="0"/>
              </a:rPr>
              <a:t>rename — Changes the name of a file or a set of files. Comes with a lot of interesting parameters, allowing you to automatically rename a bunch of files according to a pattern.</a:t>
            </a:r>
          </a:p>
          <a:p>
            <a:pPr lvl="1"/>
            <a:endParaRPr lang="en-US" altLang="en-US" sz="1700" b="1" dirty="0">
              <a:latin typeface="Times New Roman" panose="02020603050405020304" pitchFamily="18" charset="0"/>
              <a:cs typeface="Times New Roman" panose="02020603050405020304" pitchFamily="18" charset="0"/>
            </a:endParaRPr>
          </a:p>
          <a:p>
            <a:pPr lvl="1"/>
            <a:r>
              <a:rPr lang="en-US" altLang="en-US" sz="1700" b="1" dirty="0">
                <a:latin typeface="Times New Roman" panose="02020603050405020304" pitchFamily="18" charset="0"/>
                <a:cs typeface="Times New Roman" panose="02020603050405020304" pitchFamily="18" charset="0"/>
              </a:rPr>
              <a:t>rm — Removes files. With a certain parameter, it can be used to wipe the entire contents of a specified directory. It can also be used to delete several files that all match a certain filename pattern.</a:t>
            </a:r>
          </a:p>
          <a:p>
            <a:pPr lvl="1"/>
            <a:endParaRPr lang="en-US" altLang="en-US" sz="1700" b="1" dirty="0">
              <a:latin typeface="Times New Roman" panose="02020603050405020304" pitchFamily="18" charset="0"/>
              <a:cs typeface="Times New Roman" panose="02020603050405020304" pitchFamily="18" charset="0"/>
            </a:endParaRPr>
          </a:p>
          <a:p>
            <a:pPr lvl="1"/>
            <a:r>
              <a:rPr lang="en-US" altLang="en-US" sz="1700" b="1" dirty="0">
                <a:latin typeface="Times New Roman" panose="02020603050405020304" pitchFamily="18" charset="0"/>
                <a:cs typeface="Times New Roman" panose="02020603050405020304" pitchFamily="18" charset="0"/>
              </a:rPr>
              <a:t>touch — Changes the date accessed or date modified of the given file to right now.</a:t>
            </a:r>
          </a:p>
          <a:p>
            <a:pPr lvl="1"/>
            <a:endParaRPr lang="en-US" altLang="en-US" sz="1700" b="1" dirty="0">
              <a:latin typeface="Times New Roman" panose="02020603050405020304" pitchFamily="18" charset="0"/>
              <a:cs typeface="Times New Roman" panose="02020603050405020304" pitchFamily="18" charset="0"/>
            </a:endParaRPr>
          </a:p>
          <a:p>
            <a:pPr lvl="1"/>
            <a:r>
              <a:rPr lang="en-US" altLang="en-US" sz="1700" b="1" dirty="0" err="1">
                <a:latin typeface="Times New Roman" panose="02020603050405020304" pitchFamily="18" charset="0"/>
                <a:cs typeface="Times New Roman" panose="02020603050405020304" pitchFamily="18" charset="0"/>
              </a:rPr>
              <a:t>wget</a:t>
            </a:r>
            <a:r>
              <a:rPr lang="en-US" altLang="en-US" sz="1700" b="1" dirty="0">
                <a:latin typeface="Times New Roman" panose="02020603050405020304" pitchFamily="18" charset="0"/>
                <a:cs typeface="Times New Roman" panose="02020603050405020304" pitchFamily="18" charset="0"/>
              </a:rPr>
              <a:t> — Downloads the file or page at the given web URL.</a:t>
            </a:r>
          </a:p>
          <a:p>
            <a:pPr lvl="1"/>
            <a:endParaRPr lang="en-US" altLang="en-US" sz="1700" b="1" dirty="0">
              <a:latin typeface="Times New Roman" panose="02020603050405020304" pitchFamily="18" charset="0"/>
              <a:cs typeface="Times New Roman" panose="02020603050405020304" pitchFamily="18" charset="0"/>
            </a:endParaRPr>
          </a:p>
          <a:p>
            <a:pPr lvl="1"/>
            <a:r>
              <a:rPr lang="en-US" altLang="en-US" sz="1700" b="1" dirty="0">
                <a:latin typeface="Times New Roman" panose="02020603050405020304" pitchFamily="18" charset="0"/>
                <a:cs typeface="Times New Roman" panose="02020603050405020304" pitchFamily="18" charset="0"/>
              </a:rPr>
              <a:t>zip/</a:t>
            </a:r>
            <a:r>
              <a:rPr lang="en-US" altLang="en-US" sz="1700" b="1" dirty="0" err="1">
                <a:latin typeface="Times New Roman" panose="02020603050405020304" pitchFamily="18" charset="0"/>
                <a:cs typeface="Times New Roman" panose="02020603050405020304" pitchFamily="18" charset="0"/>
              </a:rPr>
              <a:t>gzip</a:t>
            </a:r>
            <a:r>
              <a:rPr lang="en-US" altLang="en-US" sz="1700" b="1" dirty="0">
                <a:latin typeface="Times New Roman" panose="02020603050405020304" pitchFamily="18" charset="0"/>
                <a:cs typeface="Times New Roman" panose="02020603050405020304" pitchFamily="18" charset="0"/>
              </a:rPr>
              <a:t>/tar — Various formats for compressing and decompressing file archives</a:t>
            </a:r>
            <a:r>
              <a:rPr lang="en-US" altLang="en-US" sz="1700" b="1" dirty="0"/>
              <a:t>.</a:t>
            </a:r>
          </a:p>
          <a:p>
            <a:pPr lvl="1"/>
            <a:r>
              <a:rPr lang="en-US" altLang="en-US" sz="1700" b="1" dirty="0"/>
              <a:t>System Management Commands</a:t>
            </a:r>
          </a:p>
          <a:p>
            <a:pPr lvl="1"/>
            <a:r>
              <a:rPr lang="en-US" altLang="en-US" sz="1700" b="1" dirty="0">
                <a:latin typeface="Times New Roman" panose="02020603050405020304" pitchFamily="18" charset="0"/>
                <a:cs typeface="Times New Roman" panose="02020603050405020304" pitchFamily="18" charset="0"/>
              </a:rPr>
              <a:t>apt — While apt isn’t a command in itself, there are three commands that you must know to make full use of APT: add-apt-repository (for locating third-party packages), apt-get (for actually installing packages), and apt-cache (for searching your repositories).</a:t>
            </a:r>
          </a:p>
          <a:p>
            <a:pPr lvl="1"/>
            <a:r>
              <a:rPr lang="en-US" altLang="en-US" sz="1700" b="1" dirty="0">
                <a:latin typeface="Times New Roman" panose="02020603050405020304" pitchFamily="18" charset="0"/>
                <a:cs typeface="Times New Roman" panose="02020603050405020304" pitchFamily="18" charset="0"/>
              </a:rPr>
              <a:t>If your distro doesn’t use APT, it may use YUM, RPM, or some other alternative. Look into their equivalent commands.</a:t>
            </a:r>
          </a:p>
          <a:p>
            <a:pPr lvl="1"/>
            <a:endParaRPr lang="en-US" altLang="en-US" sz="1700" b="1" dirty="0">
              <a:latin typeface="Times New Roman" panose="02020603050405020304" pitchFamily="18" charset="0"/>
              <a:cs typeface="Times New Roman" panose="02020603050405020304" pitchFamily="18" charset="0"/>
            </a:endParaRPr>
          </a:p>
          <a:p>
            <a:pPr lvl="1"/>
            <a:r>
              <a:rPr lang="en-US" altLang="en-US" sz="1700" b="1" dirty="0" err="1">
                <a:latin typeface="Times New Roman" panose="02020603050405020304" pitchFamily="18" charset="0"/>
                <a:cs typeface="Times New Roman" panose="02020603050405020304" pitchFamily="18" charset="0"/>
              </a:rPr>
              <a:t>bg</a:t>
            </a:r>
            <a:r>
              <a:rPr lang="en-US" altLang="en-US" sz="1700" b="1" dirty="0">
                <a:latin typeface="Times New Roman" panose="02020603050405020304" pitchFamily="18" charset="0"/>
                <a:cs typeface="Times New Roman" panose="02020603050405020304" pitchFamily="18" charset="0"/>
              </a:rPr>
              <a:t>/</a:t>
            </a:r>
            <a:r>
              <a:rPr lang="en-US" altLang="en-US" sz="1700" b="1" dirty="0" err="1">
                <a:latin typeface="Times New Roman" panose="02020603050405020304" pitchFamily="18" charset="0"/>
                <a:cs typeface="Times New Roman" panose="02020603050405020304" pitchFamily="18" charset="0"/>
              </a:rPr>
              <a:t>fg</a:t>
            </a:r>
            <a:r>
              <a:rPr lang="en-US" altLang="en-US" sz="1700" b="1" dirty="0">
                <a:latin typeface="Times New Roman" panose="02020603050405020304" pitchFamily="18" charset="0"/>
                <a:cs typeface="Times New Roman" panose="02020603050405020304" pitchFamily="18" charset="0"/>
              </a:rPr>
              <a:t> — Sends a foreground job to run in the background or a background job to run in the foreground. For more on jobs, see the jobs command.</a:t>
            </a:r>
          </a:p>
          <a:p>
            <a:pPr lvl="1"/>
            <a:endParaRPr lang="en-US" altLang="en-US" sz="1700" b="1" dirty="0">
              <a:latin typeface="Times New Roman" panose="02020603050405020304" pitchFamily="18" charset="0"/>
              <a:cs typeface="Times New Roman" panose="02020603050405020304" pitchFamily="18" charset="0"/>
            </a:endParaRPr>
          </a:p>
          <a:p>
            <a:pPr lvl="1"/>
            <a:r>
              <a:rPr lang="en-US" altLang="en-US" sz="1700" b="1" dirty="0">
                <a:latin typeface="Times New Roman" panose="02020603050405020304" pitchFamily="18" charset="0"/>
                <a:cs typeface="Times New Roman" panose="02020603050405020304" pitchFamily="18" charset="0"/>
              </a:rPr>
              <a:t>df — Displays how much space is used and free on your system.</a:t>
            </a: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91435816-999F-4905-B98E-1EF10631687E}"/>
              </a:ext>
            </a:extLst>
          </p:cNvPr>
          <p:cNvSpPr>
            <a:spLocks noGrp="1" noChangeArrowheads="1"/>
          </p:cNvSpPr>
          <p:nvPr>
            <p:ph type="title"/>
          </p:nvPr>
        </p:nvSpPr>
        <p:spPr>
          <a:xfrm>
            <a:off x="1905000" y="34925"/>
            <a:ext cx="7793038" cy="417138"/>
          </a:xfrm>
        </p:spPr>
        <p:txBody>
          <a:bodyPr/>
          <a:lstStyle/>
          <a:p>
            <a:r>
              <a:rPr lang="en-US" altLang="en-US" sz="3200" dirty="0">
                <a:solidFill>
                  <a:srgbClr val="FF0000"/>
                </a:solidFill>
                <a:latin typeface="Tahoma" panose="020B0604030504040204" pitchFamily="34" charset="0"/>
                <a:cs typeface="Tahoma" panose="020B0604030504040204" pitchFamily="34" charset="0"/>
              </a:rPr>
              <a:t>Some Linux Shell Commands</a:t>
            </a:r>
          </a:p>
        </p:txBody>
      </p:sp>
      <p:sp>
        <p:nvSpPr>
          <p:cNvPr id="189443" name="Footer Placeholder 1">
            <a:extLst>
              <a:ext uri="{FF2B5EF4-FFF2-40B4-BE49-F238E27FC236}">
                <a16:creationId xmlns:a16="http://schemas.microsoft.com/office/drawing/2014/main" id="{6332DD05-EDB4-4F31-9E87-9E93D0961BCA}"/>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
        <p:nvSpPr>
          <p:cNvPr id="189444" name="Slide Number Placeholder 1">
            <a:extLst>
              <a:ext uri="{FF2B5EF4-FFF2-40B4-BE49-F238E27FC236}">
                <a16:creationId xmlns:a16="http://schemas.microsoft.com/office/drawing/2014/main" id="{6411DAC7-2896-4EF3-8602-2379CA2652A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382DA189-8E66-4DA2-B4D6-49D525B543A5}" type="slidenum">
              <a:rPr lang="en-US" altLang="en-US" sz="1400"/>
              <a:pPr/>
              <a:t>111</a:t>
            </a:fld>
            <a:endParaRPr lang="en-US" altLang="en-US" sz="1400"/>
          </a:p>
        </p:txBody>
      </p:sp>
      <p:sp>
        <p:nvSpPr>
          <p:cNvPr id="189445" name="Rectangle 2">
            <a:extLst>
              <a:ext uri="{FF2B5EF4-FFF2-40B4-BE49-F238E27FC236}">
                <a16:creationId xmlns:a16="http://schemas.microsoft.com/office/drawing/2014/main" id="{20411989-9D4A-4A1F-8C44-9784C36E1ECA}"/>
              </a:ext>
            </a:extLst>
          </p:cNvPr>
          <p:cNvSpPr>
            <a:spLocks noChangeArrowheads="1"/>
          </p:cNvSpPr>
          <p:nvPr/>
        </p:nvSpPr>
        <p:spPr bwMode="auto">
          <a:xfrm>
            <a:off x="669532" y="474345"/>
            <a:ext cx="11053281"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Tahoma" panose="020B0604030504040204" pitchFamily="34" charset="0"/>
              </a:defRPr>
            </a:lvl1pPr>
            <a:lvl2pPr>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lvl="1"/>
            <a:r>
              <a:rPr lang="en-US" altLang="en-US" sz="1800" b="1" dirty="0"/>
              <a:t>System Management Commands</a:t>
            </a:r>
            <a:endParaRPr lang="en-US" altLang="en-US" sz="1800" dirty="0">
              <a:latin typeface="Times New Roman" panose="02020603050405020304" pitchFamily="18" charset="0"/>
              <a:cs typeface="Times New Roman" panose="02020603050405020304" pitchFamily="18" charset="0"/>
            </a:endParaRPr>
          </a:p>
          <a:p>
            <a:pPr lvl="1"/>
            <a:r>
              <a:rPr lang="en-US" altLang="en-US" sz="1800" b="1" dirty="0">
                <a:latin typeface="Times New Roman" panose="02020603050405020304" pitchFamily="18" charset="0"/>
                <a:cs typeface="Times New Roman" panose="02020603050405020304" pitchFamily="18" charset="0"/>
              </a:rPr>
              <a:t>free — Displays how much RAM is used and free on your system.</a:t>
            </a:r>
          </a:p>
          <a:p>
            <a:pPr lvl="1"/>
            <a:endParaRPr lang="en-US" altLang="en-US" sz="1800" b="1" dirty="0">
              <a:latin typeface="Times New Roman" panose="02020603050405020304" pitchFamily="18" charset="0"/>
              <a:cs typeface="Times New Roman" panose="02020603050405020304" pitchFamily="18" charset="0"/>
            </a:endParaRPr>
          </a:p>
          <a:p>
            <a:pPr lvl="1"/>
            <a:r>
              <a:rPr lang="en-US" altLang="en-US" sz="1800" b="1" dirty="0" err="1">
                <a:latin typeface="Times New Roman" panose="02020603050405020304" pitchFamily="18" charset="0"/>
                <a:cs typeface="Times New Roman" panose="02020603050405020304" pitchFamily="18" charset="0"/>
              </a:rPr>
              <a:t>ip</a:t>
            </a:r>
            <a:r>
              <a:rPr lang="en-US" altLang="en-US" sz="1800" b="1" dirty="0">
                <a:latin typeface="Times New Roman" panose="02020603050405020304" pitchFamily="18" charset="0"/>
                <a:cs typeface="Times New Roman" panose="02020603050405020304" pitchFamily="18" charset="0"/>
              </a:rPr>
              <a:t> — Displays useful network details such as your IP address, network interfaces, bandwidth usage, and more. Can also be used to configure network-related settings.</a:t>
            </a:r>
          </a:p>
          <a:p>
            <a:pPr lvl="1"/>
            <a:endParaRPr lang="en-US" altLang="en-US" sz="1800" b="1" dirty="0">
              <a:latin typeface="Times New Roman" panose="02020603050405020304" pitchFamily="18" charset="0"/>
              <a:cs typeface="Times New Roman" panose="02020603050405020304" pitchFamily="18" charset="0"/>
            </a:endParaRPr>
          </a:p>
          <a:p>
            <a:pPr lvl="1"/>
            <a:r>
              <a:rPr lang="en-US" altLang="en-US" sz="1800" b="1" dirty="0">
                <a:latin typeface="Times New Roman" panose="02020603050405020304" pitchFamily="18" charset="0"/>
                <a:cs typeface="Times New Roman" panose="02020603050405020304" pitchFamily="18" charset="0"/>
              </a:rPr>
              <a:t>jobs — Displays all current jobs and their statuses. A job is just a representation of a running process or group of processes.</a:t>
            </a:r>
          </a:p>
          <a:p>
            <a:pPr lvl="1"/>
            <a:endParaRPr lang="en-US" altLang="en-US" sz="1800" b="1" dirty="0">
              <a:latin typeface="Times New Roman" panose="02020603050405020304" pitchFamily="18" charset="0"/>
              <a:cs typeface="Times New Roman" panose="02020603050405020304" pitchFamily="18" charset="0"/>
            </a:endParaRPr>
          </a:p>
          <a:p>
            <a:pPr lvl="1"/>
            <a:r>
              <a:rPr lang="en-US" altLang="en-US" sz="1800" b="1" dirty="0">
                <a:latin typeface="Times New Roman" panose="02020603050405020304" pitchFamily="18" charset="0"/>
                <a:cs typeface="Times New Roman" panose="02020603050405020304" pitchFamily="18" charset="0"/>
              </a:rPr>
              <a:t>kill/</a:t>
            </a:r>
            <a:r>
              <a:rPr lang="en-US" altLang="en-US" sz="1800" b="1" dirty="0" err="1">
                <a:latin typeface="Times New Roman" panose="02020603050405020304" pitchFamily="18" charset="0"/>
                <a:cs typeface="Times New Roman" panose="02020603050405020304" pitchFamily="18" charset="0"/>
              </a:rPr>
              <a:t>killall</a:t>
            </a:r>
            <a:r>
              <a:rPr lang="en-US" altLang="en-US" sz="1800" b="1" dirty="0">
                <a:latin typeface="Times New Roman" panose="02020603050405020304" pitchFamily="18" charset="0"/>
                <a:cs typeface="Times New Roman" panose="02020603050405020304" pitchFamily="18" charset="0"/>
              </a:rPr>
              <a:t> — You can use kill to end a process according to its process ID (often used in conjunction with the </a:t>
            </a:r>
            <a:r>
              <a:rPr lang="en-US" altLang="en-US" sz="1800" b="1" dirty="0" err="1">
                <a:latin typeface="Times New Roman" panose="02020603050405020304" pitchFamily="18" charset="0"/>
                <a:cs typeface="Times New Roman" panose="02020603050405020304" pitchFamily="18" charset="0"/>
              </a:rPr>
              <a:t>ps</a:t>
            </a:r>
            <a:r>
              <a:rPr lang="en-US" altLang="en-US" sz="1800" b="1" dirty="0">
                <a:latin typeface="Times New Roman" panose="02020603050405020304" pitchFamily="18" charset="0"/>
                <a:cs typeface="Times New Roman" panose="02020603050405020304" pitchFamily="18" charset="0"/>
              </a:rPr>
              <a:t> command) whereas you can use </a:t>
            </a:r>
            <a:r>
              <a:rPr lang="en-US" altLang="en-US" sz="1800" b="1" dirty="0" err="1">
                <a:latin typeface="Times New Roman" panose="02020603050405020304" pitchFamily="18" charset="0"/>
                <a:cs typeface="Times New Roman" panose="02020603050405020304" pitchFamily="18" charset="0"/>
              </a:rPr>
              <a:t>killall</a:t>
            </a:r>
            <a:r>
              <a:rPr lang="en-US" altLang="en-US" sz="1800" b="1" dirty="0">
                <a:latin typeface="Times New Roman" panose="02020603050405020304" pitchFamily="18" charset="0"/>
                <a:cs typeface="Times New Roman" panose="02020603050405020304" pitchFamily="18" charset="0"/>
              </a:rPr>
              <a:t> to end all processes whose names match your query.</a:t>
            </a:r>
          </a:p>
          <a:p>
            <a:pPr lvl="1"/>
            <a:endParaRPr lang="en-US" altLang="en-US" sz="1800" b="1" dirty="0">
              <a:latin typeface="Times New Roman" panose="02020603050405020304" pitchFamily="18" charset="0"/>
              <a:cs typeface="Times New Roman" panose="02020603050405020304" pitchFamily="18" charset="0"/>
            </a:endParaRPr>
          </a:p>
          <a:p>
            <a:pPr lvl="1"/>
            <a:r>
              <a:rPr lang="en-US" altLang="en-US" sz="1800" b="1" dirty="0">
                <a:latin typeface="Times New Roman" panose="02020603050405020304" pitchFamily="18" charset="0"/>
                <a:cs typeface="Times New Roman" panose="02020603050405020304" pitchFamily="18" charset="0"/>
              </a:rPr>
              <a:t>mount/</a:t>
            </a:r>
            <a:r>
              <a:rPr lang="en-US" altLang="en-US" sz="1800" b="1" dirty="0" err="1">
                <a:latin typeface="Times New Roman" panose="02020603050405020304" pitchFamily="18" charset="0"/>
                <a:cs typeface="Times New Roman" panose="02020603050405020304" pitchFamily="18" charset="0"/>
              </a:rPr>
              <a:t>umount</a:t>
            </a:r>
            <a:r>
              <a:rPr lang="en-US" altLang="en-US" sz="1800" b="1" dirty="0">
                <a:latin typeface="Times New Roman" panose="02020603050405020304" pitchFamily="18" charset="0"/>
                <a:cs typeface="Times New Roman" panose="02020603050405020304" pitchFamily="18" charset="0"/>
              </a:rPr>
              <a:t> — Attaches and detaches a separate filesystem to your system’s main filesystem. Mostly used to make external devices, like hard drives or USB drives, interactable with your computer.</a:t>
            </a:r>
          </a:p>
          <a:p>
            <a:pPr lvl="1"/>
            <a:endParaRPr lang="en-US" altLang="en-US" sz="1800" b="1" dirty="0">
              <a:latin typeface="Times New Roman" panose="02020603050405020304" pitchFamily="18" charset="0"/>
              <a:cs typeface="Times New Roman" panose="02020603050405020304" pitchFamily="18" charset="0"/>
            </a:endParaRPr>
          </a:p>
          <a:p>
            <a:pPr lvl="1"/>
            <a:r>
              <a:rPr lang="en-US" altLang="en-US" sz="1800" b="1" dirty="0" err="1">
                <a:latin typeface="Times New Roman" panose="02020603050405020304" pitchFamily="18" charset="0"/>
                <a:cs typeface="Times New Roman" panose="02020603050405020304" pitchFamily="18" charset="0"/>
              </a:rPr>
              <a:t>ps</a:t>
            </a:r>
            <a:r>
              <a:rPr lang="en-US" altLang="en-US" sz="1800" b="1" dirty="0">
                <a:latin typeface="Times New Roman" panose="02020603050405020304" pitchFamily="18" charset="0"/>
                <a:cs typeface="Times New Roman" panose="02020603050405020304" pitchFamily="18" charset="0"/>
              </a:rPr>
              <a:t> — Displays a list of currently running processes. By default, it only lists processes started under your current user, but parameters exist to find and filter all kinds of processes.</a:t>
            </a:r>
          </a:p>
          <a:p>
            <a:pPr lvl="1"/>
            <a:endParaRPr lang="en-US" altLang="en-US" sz="1800" b="1" dirty="0">
              <a:latin typeface="Times New Roman" panose="02020603050405020304" pitchFamily="18" charset="0"/>
              <a:cs typeface="Times New Roman" panose="02020603050405020304" pitchFamily="18" charset="0"/>
            </a:endParaRPr>
          </a:p>
          <a:p>
            <a:pPr lvl="1"/>
            <a:r>
              <a:rPr lang="en-US" altLang="en-US" sz="1800" b="1" dirty="0" err="1">
                <a:latin typeface="Times New Roman" panose="02020603050405020304" pitchFamily="18" charset="0"/>
                <a:cs typeface="Times New Roman" panose="02020603050405020304" pitchFamily="18" charset="0"/>
              </a:rPr>
              <a:t>sudo</a:t>
            </a:r>
            <a:r>
              <a:rPr lang="en-US" altLang="en-US" sz="1800" b="1" dirty="0">
                <a:latin typeface="Times New Roman" panose="02020603050405020304" pitchFamily="18" charset="0"/>
                <a:cs typeface="Times New Roman" panose="02020603050405020304" pitchFamily="18" charset="0"/>
              </a:rPr>
              <a:t>/</a:t>
            </a:r>
            <a:r>
              <a:rPr lang="en-US" altLang="en-US" sz="1800" b="1" dirty="0" err="1">
                <a:latin typeface="Times New Roman" panose="02020603050405020304" pitchFamily="18" charset="0"/>
                <a:cs typeface="Times New Roman" panose="02020603050405020304" pitchFamily="18" charset="0"/>
              </a:rPr>
              <a:t>gksudo</a:t>
            </a:r>
            <a:r>
              <a:rPr lang="en-US" altLang="en-US" sz="1800" b="1" dirty="0">
                <a:latin typeface="Times New Roman" panose="02020603050405020304" pitchFamily="18" charset="0"/>
                <a:cs typeface="Times New Roman" panose="02020603050405020304" pitchFamily="18" charset="0"/>
              </a:rPr>
              <a:t> — Prepending </a:t>
            </a:r>
            <a:r>
              <a:rPr lang="en-US" altLang="en-US" sz="1800" b="1" dirty="0" err="1">
                <a:latin typeface="Times New Roman" panose="02020603050405020304" pitchFamily="18" charset="0"/>
                <a:cs typeface="Times New Roman" panose="02020603050405020304" pitchFamily="18" charset="0"/>
              </a:rPr>
              <a:t>sudo</a:t>
            </a:r>
            <a:r>
              <a:rPr lang="en-US" altLang="en-US" sz="1800" b="1" dirty="0">
                <a:latin typeface="Times New Roman" panose="02020603050405020304" pitchFamily="18" charset="0"/>
                <a:cs typeface="Times New Roman" panose="02020603050405020304" pitchFamily="18" charset="0"/>
              </a:rPr>
              <a:t> allows you to run any command as superuser (e.g. </a:t>
            </a:r>
            <a:r>
              <a:rPr lang="en-US" altLang="en-US" sz="1800" b="1" dirty="0" err="1">
                <a:latin typeface="Times New Roman" panose="02020603050405020304" pitchFamily="18" charset="0"/>
                <a:cs typeface="Times New Roman" panose="02020603050405020304" pitchFamily="18" charset="0"/>
              </a:rPr>
              <a:t>sudo</a:t>
            </a:r>
            <a:r>
              <a:rPr lang="en-US" altLang="en-US" sz="1800" b="1" dirty="0">
                <a:latin typeface="Times New Roman" panose="02020603050405020304" pitchFamily="18" charset="0"/>
                <a:cs typeface="Times New Roman" panose="02020603050405020304" pitchFamily="18" charset="0"/>
              </a:rPr>
              <a:t> [command1]). If you want to run a graphical program with superuser privileges, use </a:t>
            </a:r>
            <a:r>
              <a:rPr lang="en-US" altLang="en-US" sz="1800" b="1" dirty="0" err="1">
                <a:latin typeface="Times New Roman" panose="02020603050405020304" pitchFamily="18" charset="0"/>
                <a:cs typeface="Times New Roman" panose="02020603050405020304" pitchFamily="18" charset="0"/>
              </a:rPr>
              <a:t>gksudo</a:t>
            </a:r>
            <a:r>
              <a:rPr lang="en-US" altLang="en-US" sz="1800" b="1" dirty="0">
                <a:latin typeface="Times New Roman" panose="02020603050405020304" pitchFamily="18" charset="0"/>
                <a:cs typeface="Times New Roman" panose="02020603050405020304" pitchFamily="18" charset="0"/>
              </a:rPr>
              <a:t> followed by the executable file for the program.</a:t>
            </a: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A0173567-93FA-47B1-A628-3D7704967E4A}"/>
              </a:ext>
            </a:extLst>
          </p:cNvPr>
          <p:cNvSpPr>
            <a:spLocks noGrp="1" noChangeArrowheads="1"/>
          </p:cNvSpPr>
          <p:nvPr>
            <p:ph type="title"/>
          </p:nvPr>
        </p:nvSpPr>
        <p:spPr>
          <a:xfrm>
            <a:off x="2209800" y="0"/>
            <a:ext cx="7793038" cy="769938"/>
          </a:xfrm>
        </p:spPr>
        <p:txBody>
          <a:bodyPr/>
          <a:lstStyle/>
          <a:p>
            <a:r>
              <a:rPr lang="en-US" altLang="en-US" sz="3200">
                <a:solidFill>
                  <a:srgbClr val="FF0000"/>
                </a:solidFill>
                <a:latin typeface="Tahoma" panose="020B0604030504040204" pitchFamily="34" charset="0"/>
                <a:cs typeface="Tahoma" panose="020B0604030504040204" pitchFamily="34" charset="0"/>
              </a:rPr>
              <a:t>Some Linux Shell Commands</a:t>
            </a:r>
          </a:p>
        </p:txBody>
      </p:sp>
      <p:sp>
        <p:nvSpPr>
          <p:cNvPr id="190467" name="Footer Placeholder 1">
            <a:extLst>
              <a:ext uri="{FF2B5EF4-FFF2-40B4-BE49-F238E27FC236}">
                <a16:creationId xmlns:a16="http://schemas.microsoft.com/office/drawing/2014/main" id="{27BE0974-90A4-41C2-A2EA-97DC9EED4E9C}"/>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
        <p:nvSpPr>
          <p:cNvPr id="190468" name="Slide Number Placeholder 1">
            <a:extLst>
              <a:ext uri="{FF2B5EF4-FFF2-40B4-BE49-F238E27FC236}">
                <a16:creationId xmlns:a16="http://schemas.microsoft.com/office/drawing/2014/main" id="{53AD7823-95B8-4D4E-AE5C-038E2065F57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1760B4A8-3D70-42BC-94B9-40D68E34CDE0}" type="slidenum">
              <a:rPr lang="en-US" altLang="en-US" sz="1400"/>
              <a:pPr/>
              <a:t>112</a:t>
            </a:fld>
            <a:endParaRPr lang="en-US" altLang="en-US" sz="1400"/>
          </a:p>
        </p:txBody>
      </p:sp>
      <p:sp>
        <p:nvSpPr>
          <p:cNvPr id="190469" name="Rectangle 2">
            <a:extLst>
              <a:ext uri="{FF2B5EF4-FFF2-40B4-BE49-F238E27FC236}">
                <a16:creationId xmlns:a16="http://schemas.microsoft.com/office/drawing/2014/main" id="{956CADD2-2FDA-436A-8C66-6620F243FC14}"/>
              </a:ext>
            </a:extLst>
          </p:cNvPr>
          <p:cNvSpPr>
            <a:spLocks noChangeArrowheads="1"/>
          </p:cNvSpPr>
          <p:nvPr/>
        </p:nvSpPr>
        <p:spPr bwMode="auto">
          <a:xfrm>
            <a:off x="963201" y="863030"/>
            <a:ext cx="10194533"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Tahoma" panose="020B0604030504040204" pitchFamily="34" charset="0"/>
              </a:defRPr>
            </a:lvl1pPr>
            <a:lvl2pPr>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lvl="1"/>
            <a:r>
              <a:rPr lang="en-US" altLang="en-US" sz="2000" b="1" dirty="0"/>
              <a:t>System Management Commands</a:t>
            </a:r>
            <a:endParaRPr lang="en-US" altLang="en-US" sz="2000" dirty="0">
              <a:latin typeface="Times New Roman" panose="02020603050405020304" pitchFamily="18" charset="0"/>
              <a:cs typeface="Times New Roman" panose="02020603050405020304" pitchFamily="18" charset="0"/>
            </a:endParaRPr>
          </a:p>
          <a:p>
            <a:pPr lvl="1"/>
            <a:r>
              <a:rPr lang="en-US" altLang="en-US" sz="2000" b="1" dirty="0">
                <a:latin typeface="Times New Roman" panose="02020603050405020304" pitchFamily="18" charset="0"/>
                <a:cs typeface="Times New Roman" panose="02020603050405020304" pitchFamily="18" charset="0"/>
              </a:rPr>
              <a:t>top — Displays a list of currently running processes, sorted by how much CPU each processes uses. Unlike </a:t>
            </a:r>
            <a:r>
              <a:rPr lang="en-US" altLang="en-US" sz="2000" b="1" dirty="0" err="1">
                <a:latin typeface="Times New Roman" panose="02020603050405020304" pitchFamily="18" charset="0"/>
                <a:cs typeface="Times New Roman" panose="02020603050405020304" pitchFamily="18" charset="0"/>
              </a:rPr>
              <a:t>ps</a:t>
            </a:r>
            <a:r>
              <a:rPr lang="en-US" altLang="en-US" sz="2000" b="1" dirty="0">
                <a:latin typeface="Times New Roman" panose="02020603050405020304" pitchFamily="18" charset="0"/>
                <a:cs typeface="Times New Roman" panose="02020603050405020304" pitchFamily="18" charset="0"/>
              </a:rPr>
              <a:t>, this command regularly updates in real-time. Basically, a terminal equivalent to Task Manager.</a:t>
            </a:r>
          </a:p>
          <a:p>
            <a:pPr lvl="1"/>
            <a:endParaRPr lang="en-US" altLang="en-US" sz="2000" b="1" dirty="0">
              <a:latin typeface="Times New Roman" panose="02020603050405020304" pitchFamily="18" charset="0"/>
              <a:cs typeface="Times New Roman" panose="02020603050405020304" pitchFamily="18" charset="0"/>
            </a:endParaRPr>
          </a:p>
          <a:p>
            <a:pPr lvl="1"/>
            <a:r>
              <a:rPr lang="en-US" altLang="en-US" sz="2000" b="1" dirty="0" err="1">
                <a:latin typeface="Times New Roman" panose="02020603050405020304" pitchFamily="18" charset="0"/>
                <a:cs typeface="Times New Roman" panose="02020603050405020304" pitchFamily="18" charset="0"/>
              </a:rPr>
              <a:t>uname</a:t>
            </a:r>
            <a:r>
              <a:rPr lang="en-US" altLang="en-US" sz="2000" b="1" dirty="0">
                <a:latin typeface="Times New Roman" panose="02020603050405020304" pitchFamily="18" charset="0"/>
                <a:cs typeface="Times New Roman" panose="02020603050405020304" pitchFamily="18" charset="0"/>
              </a:rPr>
              <a:t> — Displays core system information depending on the parameters you use, such as kernel name and version, machine hardware, and operating system.</a:t>
            </a:r>
          </a:p>
          <a:p>
            <a:pPr lvl="1"/>
            <a:endParaRPr lang="en-US" altLang="en-US" sz="2000" b="1" dirty="0">
              <a:latin typeface="Times New Roman" panose="02020603050405020304" pitchFamily="18" charset="0"/>
              <a:cs typeface="Times New Roman" panose="02020603050405020304" pitchFamily="18" charset="0"/>
            </a:endParaRPr>
          </a:p>
          <a:p>
            <a:pPr lvl="1"/>
            <a:r>
              <a:rPr lang="en-US" altLang="en-US" sz="2000" b="1" dirty="0">
                <a:latin typeface="Times New Roman" panose="02020603050405020304" pitchFamily="18" charset="0"/>
                <a:cs typeface="Times New Roman" panose="02020603050405020304" pitchFamily="18" charset="0"/>
              </a:rPr>
              <a:t>uptime — Displays time elapsed since last boot.</a:t>
            </a:r>
          </a:p>
          <a:p>
            <a:pPr lvl="1"/>
            <a:endParaRPr lang="en-US" altLang="en-US" sz="2000" b="1" dirty="0">
              <a:latin typeface="Times New Roman" panose="02020603050405020304" pitchFamily="18" charset="0"/>
              <a:cs typeface="Times New Roman" panose="02020603050405020304" pitchFamily="18" charset="0"/>
            </a:endParaRPr>
          </a:p>
          <a:p>
            <a:pPr lvl="1"/>
            <a:r>
              <a:rPr lang="en-US" altLang="en-US" sz="2000" b="1" dirty="0" err="1">
                <a:latin typeface="Times New Roman" panose="02020603050405020304" pitchFamily="18" charset="0"/>
                <a:cs typeface="Times New Roman" panose="02020603050405020304" pitchFamily="18" charset="0"/>
              </a:rPr>
              <a:t>whereis</a:t>
            </a:r>
            <a:r>
              <a:rPr lang="en-US" altLang="en-US" sz="2000" b="1" dirty="0">
                <a:latin typeface="Times New Roman" panose="02020603050405020304" pitchFamily="18" charset="0"/>
                <a:cs typeface="Times New Roman" panose="02020603050405020304" pitchFamily="18" charset="0"/>
              </a:rPr>
              <a:t> — Finds the location of the executable file for a given program.</a:t>
            </a:r>
          </a:p>
          <a:p>
            <a:pPr lvl="1"/>
            <a:endParaRPr lang="en-US" altLang="en-US" sz="2000" b="1" dirty="0">
              <a:latin typeface="Times New Roman" panose="02020603050405020304" pitchFamily="18" charset="0"/>
              <a:cs typeface="Times New Roman" panose="02020603050405020304" pitchFamily="18" charset="0"/>
            </a:endParaRPr>
          </a:p>
          <a:p>
            <a:pPr lvl="1"/>
            <a:r>
              <a:rPr lang="en-US" altLang="en-US" sz="2000" b="1" dirty="0" err="1">
                <a:latin typeface="Times New Roman" panose="02020603050405020304" pitchFamily="18" charset="0"/>
                <a:cs typeface="Times New Roman" panose="02020603050405020304" pitchFamily="18" charset="0"/>
              </a:rPr>
              <a:t>whoami</a:t>
            </a:r>
            <a:r>
              <a:rPr lang="en-US" altLang="en-US" sz="2000" b="1" dirty="0">
                <a:latin typeface="Times New Roman" panose="02020603050405020304" pitchFamily="18" charset="0"/>
                <a:cs typeface="Times New Roman" panose="02020603050405020304" pitchFamily="18" charset="0"/>
              </a:rPr>
              <a:t> — Displays the current user name. Comes in handy when you’re switching between users with the </a:t>
            </a:r>
            <a:r>
              <a:rPr lang="en-US" altLang="en-US" sz="2000" b="1" dirty="0" err="1">
                <a:latin typeface="Times New Roman" panose="02020603050405020304" pitchFamily="18" charset="0"/>
                <a:cs typeface="Times New Roman" panose="02020603050405020304" pitchFamily="18" charset="0"/>
              </a:rPr>
              <a:t>su</a:t>
            </a:r>
            <a:r>
              <a:rPr lang="en-US" altLang="en-US" sz="2000" b="1" dirty="0">
                <a:latin typeface="Times New Roman" panose="02020603050405020304" pitchFamily="18" charset="0"/>
                <a:cs typeface="Times New Roman" panose="02020603050405020304" pitchFamily="18" charset="0"/>
              </a:rPr>
              <a:t> command and you lose track of who you are at the moment.</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a:extLst>
              <a:ext uri="{FF2B5EF4-FFF2-40B4-BE49-F238E27FC236}">
                <a16:creationId xmlns:a16="http://schemas.microsoft.com/office/drawing/2014/main" id="{92EA469C-806C-431F-9034-95644B149639}"/>
              </a:ext>
            </a:extLst>
          </p:cNvPr>
          <p:cNvSpPr>
            <a:spLocks noGrp="1" noChangeArrowheads="1"/>
          </p:cNvSpPr>
          <p:nvPr>
            <p:ph type="ftr" sz="quarter" idx="3"/>
          </p:nvPr>
        </p:nvSpPr>
        <p:spPr/>
        <p:txBody>
          <a:bodyPr/>
          <a:lstStyle/>
          <a:p>
            <a:r>
              <a:rPr lang="en-US" altLang="en-US"/>
              <a:t>Grand Canyon University</a:t>
            </a:r>
            <a:endParaRPr lang="en-US" altLang="en-US" dirty="0"/>
          </a:p>
        </p:txBody>
      </p:sp>
      <p:sp>
        <p:nvSpPr>
          <p:cNvPr id="5" name="Rectangle 11">
            <a:extLst>
              <a:ext uri="{FF2B5EF4-FFF2-40B4-BE49-F238E27FC236}">
                <a16:creationId xmlns:a16="http://schemas.microsoft.com/office/drawing/2014/main" id="{3586D79B-F6FB-4A82-9279-09444F7E0AFC}"/>
              </a:ext>
            </a:extLst>
          </p:cNvPr>
          <p:cNvSpPr>
            <a:spLocks noGrp="1" noChangeArrowheads="1"/>
          </p:cNvSpPr>
          <p:nvPr>
            <p:ph type="sldNum" sz="quarter" idx="4"/>
          </p:nvPr>
        </p:nvSpPr>
        <p:spPr/>
        <p:txBody>
          <a:bodyPr/>
          <a:lstStyle/>
          <a:p>
            <a:fld id="{6F137135-0410-4DF5-8B78-51CC09E26E8A}" type="slidenum">
              <a:rPr lang="en-US" altLang="en-US"/>
              <a:pPr/>
              <a:t>12</a:t>
            </a:fld>
            <a:endParaRPr lang="en-US" altLang="en-US"/>
          </a:p>
        </p:txBody>
      </p:sp>
      <p:sp>
        <p:nvSpPr>
          <p:cNvPr id="5122" name="Rectangle 2">
            <a:extLst>
              <a:ext uri="{FF2B5EF4-FFF2-40B4-BE49-F238E27FC236}">
                <a16:creationId xmlns:a16="http://schemas.microsoft.com/office/drawing/2014/main" id="{B84E4D6A-4F2F-4080-A140-606B8010CB5E}"/>
              </a:ext>
            </a:extLst>
          </p:cNvPr>
          <p:cNvSpPr>
            <a:spLocks noGrp="1" noChangeArrowheads="1"/>
          </p:cNvSpPr>
          <p:nvPr>
            <p:ph type="ctrTitle"/>
          </p:nvPr>
        </p:nvSpPr>
        <p:spPr>
          <a:xfrm>
            <a:off x="1334814" y="0"/>
            <a:ext cx="9680028" cy="730771"/>
          </a:xfrm>
          <a:noFill/>
          <a:ln/>
        </p:spPr>
        <p:txBody>
          <a:bodyPr/>
          <a:lstStyle/>
          <a:p>
            <a:pPr algn="l">
              <a:lnSpc>
                <a:spcPct val="110000"/>
              </a:lnSpc>
            </a:pPr>
            <a:r>
              <a:rPr lang="en-US" altLang="en-US" sz="3200" b="1" dirty="0"/>
              <a:t>CST-315 – Introduction to Operating Systems</a:t>
            </a:r>
            <a:endParaRPr lang="en-US" altLang="en-US" sz="3200" dirty="0"/>
          </a:p>
        </p:txBody>
      </p:sp>
      <p:sp>
        <p:nvSpPr>
          <p:cNvPr id="5123" name="Rectangle 3">
            <a:extLst>
              <a:ext uri="{FF2B5EF4-FFF2-40B4-BE49-F238E27FC236}">
                <a16:creationId xmlns:a16="http://schemas.microsoft.com/office/drawing/2014/main" id="{E40F9A2B-4600-4548-B747-B9F6FDDDCBA9}"/>
              </a:ext>
            </a:extLst>
          </p:cNvPr>
          <p:cNvSpPr>
            <a:spLocks noGrp="1" noChangeArrowheads="1"/>
          </p:cNvSpPr>
          <p:nvPr>
            <p:ph type="subTitle" idx="1"/>
          </p:nvPr>
        </p:nvSpPr>
        <p:spPr>
          <a:xfrm>
            <a:off x="1436644" y="1174186"/>
            <a:ext cx="9578198" cy="3469733"/>
          </a:xfrm>
          <a:noFill/>
          <a:ln/>
        </p:spPr>
        <p:txBody>
          <a:bodyPr/>
          <a:lstStyle/>
          <a:p>
            <a:pPr algn="l"/>
            <a:r>
              <a:rPr lang="en-US" altLang="en-US" sz="3000" b="1" dirty="0"/>
              <a:t>Grade Distribution:</a:t>
            </a:r>
            <a:endParaRPr lang="en-US" altLang="en-US" sz="3000" dirty="0"/>
          </a:p>
          <a:p>
            <a:pPr algn="l"/>
            <a:r>
              <a:rPr lang="en-US" altLang="en-US" sz="3000" b="1" dirty="0"/>
              <a:t>      </a:t>
            </a:r>
            <a:r>
              <a:rPr lang="en-US" altLang="en-US" sz="3000" b="1" dirty="0">
                <a:effectLst>
                  <a:outerShdw blurRad="38100" dist="38100" dir="2700000" algn="tl">
                    <a:srgbClr val="000000">
                      <a:alpha val="43137"/>
                    </a:srgbClr>
                  </a:outerShdw>
                </a:effectLst>
              </a:rPr>
              <a:t>Projects and Benchmarks	        70</a:t>
            </a:r>
            <a:r>
              <a:rPr lang="en-US" altLang="en-US" sz="3000" dirty="0">
                <a:effectLst>
                  <a:outerShdw blurRad="38100" dist="38100" dir="2700000" algn="tl">
                    <a:srgbClr val="000000">
                      <a:alpha val="43137"/>
                    </a:srgbClr>
                  </a:outerShdw>
                </a:effectLst>
              </a:rPr>
              <a:t>%</a:t>
            </a:r>
          </a:p>
          <a:p>
            <a:pPr algn="l"/>
            <a:r>
              <a:rPr lang="en-US" altLang="en-US" sz="3000" dirty="0">
                <a:effectLst>
                  <a:outerShdw blurRad="38100" dist="38100" dir="2700000" algn="tl">
                    <a:srgbClr val="000000">
                      <a:alpha val="43137"/>
                    </a:srgbClr>
                  </a:outerShdw>
                </a:effectLst>
              </a:rPr>
              <a:t>      </a:t>
            </a:r>
            <a:r>
              <a:rPr lang="en-US" altLang="en-US" sz="3000" b="1" dirty="0">
                <a:effectLst>
                  <a:outerShdw blurRad="38100" dist="38100" dir="2700000" algn="tl">
                    <a:srgbClr val="000000">
                      <a:alpha val="43137"/>
                    </a:srgbClr>
                  </a:outerShdw>
                </a:effectLst>
              </a:rPr>
              <a:t>Discussion Questions     		        15</a:t>
            </a:r>
            <a:r>
              <a:rPr lang="en-US" altLang="en-US" sz="3000" dirty="0">
                <a:effectLst>
                  <a:outerShdw blurRad="38100" dist="38100" dir="2700000" algn="tl">
                    <a:srgbClr val="000000">
                      <a:alpha val="43137"/>
                    </a:srgbClr>
                  </a:outerShdw>
                </a:effectLst>
              </a:rPr>
              <a:t>%</a:t>
            </a:r>
          </a:p>
          <a:p>
            <a:pPr algn="l"/>
            <a:r>
              <a:rPr lang="en-US" altLang="en-US" sz="3000" b="1" dirty="0">
                <a:effectLst>
                  <a:outerShdw blurRad="38100" dist="38100" dir="2700000" algn="tl">
                    <a:srgbClr val="000000">
                      <a:alpha val="43137"/>
                    </a:srgbClr>
                  </a:outerShdw>
                </a:effectLst>
              </a:rPr>
              <a:t>      Quizzes, In-Class Participation       10.5%</a:t>
            </a:r>
          </a:p>
          <a:p>
            <a:pPr algn="l"/>
            <a:r>
              <a:rPr lang="en-US" altLang="en-US" b="1" dirty="0"/>
              <a:t>      C</a:t>
            </a:r>
            <a:r>
              <a:rPr lang="en-US" altLang="en-US" sz="3200" b="1" dirty="0"/>
              <a:t>omments to assignments            4.5%</a:t>
            </a:r>
            <a:endParaRPr lang="en-US" altLang="en-US" sz="3000" b="1" dirty="0">
              <a:effectLst>
                <a:outerShdw blurRad="38100" dist="38100" dir="2700000" algn="tl">
                  <a:srgbClr val="000000">
                    <a:alpha val="43137"/>
                  </a:srgbClr>
                </a:outerShdw>
              </a:effectLst>
            </a:endParaRPr>
          </a:p>
          <a:p>
            <a:pPr algn="l"/>
            <a:r>
              <a:rPr lang="en-US" altLang="en-US" sz="3000" b="1" dirty="0">
                <a:effectLst>
                  <a:outerShdw blurRad="38100" dist="38100" dir="2700000" algn="tl">
                    <a:srgbClr val="000000">
                      <a:alpha val="43137"/>
                    </a:srgbClr>
                  </a:outerShdw>
                </a:effectLst>
              </a:rPr>
              <a:t>      Total 	            		                  100</a:t>
            </a:r>
            <a:r>
              <a:rPr lang="en-US" altLang="en-US" sz="3000" dirty="0">
                <a:effectLst>
                  <a:outerShdw blurRad="38100" dist="38100" dir="2700000" algn="tl">
                    <a:srgbClr val="000000">
                      <a:alpha val="43137"/>
                    </a:srgbClr>
                  </a:outerShdw>
                </a:effectLst>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7F8F6C3-A6F5-42ED-903C-383A2B491A01}"/>
              </a:ext>
            </a:extLst>
          </p:cNvPr>
          <p:cNvSpPr>
            <a:spLocks noGrp="1" noChangeArrowheads="1"/>
          </p:cNvSpPr>
          <p:nvPr>
            <p:ph type="title"/>
          </p:nvPr>
        </p:nvSpPr>
        <p:spPr>
          <a:xfrm>
            <a:off x="2448907" y="93091"/>
            <a:ext cx="7793037" cy="769938"/>
          </a:xfrm>
        </p:spPr>
        <p:txBody>
          <a:bodyPr/>
          <a:lstStyle/>
          <a:p>
            <a:r>
              <a:rPr lang="en-US" altLang="en-US" sz="3600" dirty="0"/>
              <a:t>Format of my Classes</a:t>
            </a:r>
          </a:p>
        </p:txBody>
      </p:sp>
      <p:sp>
        <p:nvSpPr>
          <p:cNvPr id="19459" name="Content Placeholder 1">
            <a:extLst>
              <a:ext uri="{FF2B5EF4-FFF2-40B4-BE49-F238E27FC236}">
                <a16:creationId xmlns:a16="http://schemas.microsoft.com/office/drawing/2014/main" id="{2930F35F-3C6E-4847-B090-0F18A1892F42}"/>
              </a:ext>
            </a:extLst>
          </p:cNvPr>
          <p:cNvSpPr>
            <a:spLocks noGrp="1" noChangeArrowheads="1"/>
          </p:cNvSpPr>
          <p:nvPr>
            <p:ph idx="1"/>
          </p:nvPr>
        </p:nvSpPr>
        <p:spPr>
          <a:xfrm>
            <a:off x="914400" y="863029"/>
            <a:ext cx="10363200" cy="4114800"/>
          </a:xfrm>
        </p:spPr>
        <p:txBody>
          <a:bodyPr/>
          <a:lstStyle/>
          <a:p>
            <a:pPr marL="0" indent="0">
              <a:buNone/>
            </a:pPr>
            <a:r>
              <a:rPr lang="en-US" altLang="en-US" sz="2000" dirty="0"/>
              <a:t>1 </a:t>
            </a:r>
            <a:r>
              <a:rPr lang="en-US" altLang="en-US" sz="2800" dirty="0"/>
              <a:t>Review from Previous Week</a:t>
            </a:r>
          </a:p>
          <a:p>
            <a:pPr marL="0" indent="0">
              <a:buNone/>
            </a:pPr>
            <a:r>
              <a:rPr lang="en-US" altLang="en-US" sz="2800" dirty="0"/>
              <a:t>2.Lecture: Topic </a:t>
            </a:r>
            <a:r>
              <a:rPr lang="en-US" altLang="en-US" sz="2800" dirty="0" err="1"/>
              <a:t>Padlets</a:t>
            </a:r>
            <a:r>
              <a:rPr lang="en-US" altLang="en-US" sz="2800" dirty="0"/>
              <a:t> + Code Snippets + Discussions</a:t>
            </a:r>
          </a:p>
          <a:p>
            <a:pPr marL="0" indent="0">
              <a:buNone/>
            </a:pPr>
            <a:r>
              <a:rPr lang="en-US" altLang="en-US" sz="2800" dirty="0"/>
              <a:t>3.Lab: Hands on Coding Activities/Assignments</a:t>
            </a:r>
          </a:p>
          <a:p>
            <a:pPr marL="0" indent="0">
              <a:buNone/>
            </a:pPr>
            <a:r>
              <a:rPr lang="en-US" altLang="en-US" sz="2800" dirty="0"/>
              <a:t>4.Lesson Closure</a:t>
            </a:r>
            <a:br>
              <a:rPr lang="en-US" altLang="en-US" sz="2800" dirty="0"/>
            </a:br>
            <a:endParaRPr lang="en-US" altLang="en-US" sz="2800" dirty="0"/>
          </a:p>
          <a:p>
            <a:pPr marL="0" indent="0">
              <a:buNone/>
            </a:pPr>
            <a:r>
              <a:rPr lang="en-US" altLang="en-US" sz="2800" dirty="0"/>
              <a:t>Please read your Notifications and Announcements in your Halo Messages Forum.</a:t>
            </a:r>
          </a:p>
          <a:p>
            <a:pPr marL="0" indent="0">
              <a:buNone/>
            </a:pPr>
            <a:endParaRPr lang="en-US" altLang="en-US" dirty="0"/>
          </a:p>
        </p:txBody>
      </p:sp>
      <p:sp>
        <p:nvSpPr>
          <p:cNvPr id="19460" name="Footer Placeholder 1">
            <a:extLst>
              <a:ext uri="{FF2B5EF4-FFF2-40B4-BE49-F238E27FC236}">
                <a16:creationId xmlns:a16="http://schemas.microsoft.com/office/drawing/2014/main" id="{1AC61D85-B622-49B6-9C9E-7841CE3219AC}"/>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19461" name="Slide Number Placeholder 1">
            <a:extLst>
              <a:ext uri="{FF2B5EF4-FFF2-40B4-BE49-F238E27FC236}">
                <a16:creationId xmlns:a16="http://schemas.microsoft.com/office/drawing/2014/main" id="{A4183B2A-27E9-472F-AF83-B33383B93FFE}"/>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9AD48440-49BB-4170-887A-EF7210BA65D5}" type="slidenum">
              <a:rPr lang="en-US" altLang="en-US" sz="1400"/>
              <a:pPr>
                <a:spcBef>
                  <a:spcPct val="0"/>
                </a:spcBef>
                <a:buClrTx/>
                <a:buSzTx/>
                <a:buFontTx/>
                <a:buNone/>
              </a:pPr>
              <a:t>13</a:t>
            </a:fld>
            <a:endParaRPr lang="en-US" altLang="en-US"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42380C5-BA42-4B94-8830-9B87ADED0463}"/>
              </a:ext>
            </a:extLst>
          </p:cNvPr>
          <p:cNvSpPr>
            <a:spLocks noGrp="1" noChangeArrowheads="1"/>
          </p:cNvSpPr>
          <p:nvPr>
            <p:ph type="title"/>
          </p:nvPr>
        </p:nvSpPr>
        <p:spPr>
          <a:xfrm>
            <a:off x="914400" y="0"/>
            <a:ext cx="10363200" cy="1219200"/>
          </a:xfrm>
        </p:spPr>
        <p:txBody>
          <a:bodyPr/>
          <a:lstStyle/>
          <a:p>
            <a:r>
              <a:rPr lang="en-US" altLang="en-US" sz="3800" dirty="0"/>
              <a:t>Class Assignment Summary</a:t>
            </a:r>
          </a:p>
        </p:txBody>
      </p:sp>
      <p:sp>
        <p:nvSpPr>
          <p:cNvPr id="21507" name="Footer Placeholder 1">
            <a:extLst>
              <a:ext uri="{FF2B5EF4-FFF2-40B4-BE49-F238E27FC236}">
                <a16:creationId xmlns:a16="http://schemas.microsoft.com/office/drawing/2014/main" id="{9FE4C189-4D5C-4B5B-9117-3F47F6FCB356}"/>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21508" name="Slide Number Placeholder 1">
            <a:extLst>
              <a:ext uri="{FF2B5EF4-FFF2-40B4-BE49-F238E27FC236}">
                <a16:creationId xmlns:a16="http://schemas.microsoft.com/office/drawing/2014/main" id="{AA452CF1-9FA0-4A5F-91D5-5AAFC54D87D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064B3ADB-8B89-460B-B9E0-50314B227A05}" type="slidenum">
              <a:rPr lang="en-US" altLang="en-US" sz="1400"/>
              <a:pPr>
                <a:spcBef>
                  <a:spcPct val="0"/>
                </a:spcBef>
                <a:buClrTx/>
                <a:buSzTx/>
                <a:buFontTx/>
                <a:buNone/>
              </a:pPr>
              <a:t>14</a:t>
            </a:fld>
            <a:endParaRPr lang="en-US" altLang="en-US" sz="1400"/>
          </a:p>
        </p:txBody>
      </p:sp>
      <p:sp>
        <p:nvSpPr>
          <p:cNvPr id="20485" name="Rectangle 1">
            <a:extLst>
              <a:ext uri="{FF2B5EF4-FFF2-40B4-BE49-F238E27FC236}">
                <a16:creationId xmlns:a16="http://schemas.microsoft.com/office/drawing/2014/main" id="{A7CCC2D1-91E4-4733-8053-CE43608E8145}"/>
              </a:ext>
            </a:extLst>
          </p:cNvPr>
          <p:cNvSpPr>
            <a:spLocks noChangeArrowheads="1"/>
          </p:cNvSpPr>
          <p:nvPr/>
        </p:nvSpPr>
        <p:spPr bwMode="auto">
          <a:xfrm>
            <a:off x="1126733" y="1144712"/>
            <a:ext cx="10150867" cy="4154984"/>
          </a:xfrm>
          <a:prstGeom prst="rect">
            <a:avLst/>
          </a:prstGeom>
          <a:noFill/>
          <a:ln>
            <a:noFill/>
          </a:ln>
        </p:spPr>
        <p:txBody>
          <a:bodyPr wrap="square">
            <a:spAutoFit/>
          </a:bodyPr>
          <a:lstStyle>
            <a:lvl1pPr marL="457200" indent="-4572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 typeface="Tahoma" panose="020B0604030504040204" pitchFamily="34" charset="0"/>
              <a:buAutoNum type="arabicPeriod"/>
              <a:defRPr/>
            </a:pPr>
            <a:r>
              <a:rPr lang="en-US" altLang="en-US" sz="2400" dirty="0">
                <a:latin typeface="+mn-lt"/>
              </a:rPr>
              <a:t>There are project assignments that are part of CST-315. These assignments make up 70% of your grade.</a:t>
            </a:r>
          </a:p>
          <a:p>
            <a:pPr eaLnBrk="1" hangingPunct="1">
              <a:spcBef>
                <a:spcPct val="0"/>
              </a:spcBef>
              <a:buClrTx/>
              <a:buSzTx/>
              <a:buFont typeface="Tahoma" panose="020B0604030504040204" pitchFamily="34" charset="0"/>
              <a:buAutoNum type="arabicPeriod"/>
              <a:defRPr/>
            </a:pPr>
            <a:r>
              <a:rPr lang="en-US" altLang="en-US" sz="2400" dirty="0">
                <a:latin typeface="+mn-lt"/>
              </a:rPr>
              <a:t>There are discussion questions which make up 15% of your grade</a:t>
            </a:r>
          </a:p>
          <a:p>
            <a:pPr eaLnBrk="1" hangingPunct="1">
              <a:spcBef>
                <a:spcPct val="0"/>
              </a:spcBef>
              <a:buClrTx/>
              <a:buSzTx/>
              <a:buFont typeface="Tahoma" panose="020B0604030504040204" pitchFamily="34" charset="0"/>
              <a:buAutoNum type="arabicPeriod"/>
              <a:defRPr/>
            </a:pPr>
            <a:r>
              <a:rPr lang="en-US" altLang="en-US" sz="2400" dirty="0">
                <a:latin typeface="+mn-lt"/>
              </a:rPr>
              <a:t>There are participation assignments that consist of a combination of activities, such as in-class participation, assignments as requested by myself that includes pre-tests or pre-topic activities (if applicable) and these make up 10.5% of your grade</a:t>
            </a:r>
          </a:p>
          <a:p>
            <a:pPr eaLnBrk="1" hangingPunct="1">
              <a:spcBef>
                <a:spcPct val="0"/>
              </a:spcBef>
              <a:buClrTx/>
              <a:buSzTx/>
              <a:buFont typeface="Tahoma" panose="020B0604030504040204" pitchFamily="34" charset="0"/>
              <a:buAutoNum type="arabicPeriod"/>
              <a:defRPr/>
            </a:pPr>
            <a:r>
              <a:rPr lang="en-US" altLang="en-US" sz="2400" dirty="0">
                <a:latin typeface="+mn-lt"/>
              </a:rPr>
              <a:t>Finally, by providing substantial and quality comments to assignments. These assignments make up 4.5% of your grade.</a:t>
            </a:r>
          </a:p>
          <a:p>
            <a:pPr marL="0" indent="0">
              <a:spcBef>
                <a:spcPct val="0"/>
              </a:spcBef>
              <a:buClrTx/>
              <a:buSzTx/>
              <a:buNone/>
              <a:defRPr/>
            </a:pPr>
            <a:r>
              <a:rPr lang="en-US" altLang="en-US" sz="2400" b="1" dirty="0">
                <a:solidFill>
                  <a:srgbClr val="0070C0"/>
                </a:solidFill>
                <a:latin typeface="+mn-lt"/>
              </a:rPr>
              <a:t>Also refer to your Syllabus in Halo.</a:t>
            </a:r>
          </a:p>
          <a:p>
            <a:pPr marL="0" indent="0">
              <a:spcBef>
                <a:spcPct val="0"/>
              </a:spcBef>
              <a:buClrTx/>
              <a:buSzTx/>
              <a:buNone/>
              <a:defRPr/>
            </a:pPr>
            <a:r>
              <a:rPr lang="en-US" altLang="en-US" sz="2400" b="1" dirty="0">
                <a:solidFill>
                  <a:schemeClr val="accent6">
                    <a:lumMod val="75000"/>
                  </a:schemeClr>
                </a:solidFill>
                <a:latin typeface="+mn-lt"/>
              </a:rPr>
              <a:t>Important: Late submissions is not tolerated.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2B4700C8-0442-4D92-AFFA-CDFF95E85DF6}"/>
              </a:ext>
            </a:extLst>
          </p:cNvPr>
          <p:cNvSpPr>
            <a:spLocks noGrp="1"/>
          </p:cNvSpPr>
          <p:nvPr>
            <p:ph type="title"/>
          </p:nvPr>
        </p:nvSpPr>
        <p:spPr>
          <a:xfrm>
            <a:off x="2120900" y="23813"/>
            <a:ext cx="7886700" cy="669925"/>
          </a:xfrm>
        </p:spPr>
        <p:txBody>
          <a:bodyPr/>
          <a:lstStyle/>
          <a:p>
            <a:pPr eaLnBrk="1" hangingPunct="1"/>
            <a:r>
              <a:rPr lang="en-US" altLang="en-US" sz="3600" b="1" dirty="0">
                <a:solidFill>
                  <a:srgbClr val="0070C0"/>
                </a:solidFill>
              </a:rPr>
              <a:t>Course Description</a:t>
            </a:r>
          </a:p>
        </p:txBody>
      </p:sp>
      <p:sp>
        <p:nvSpPr>
          <p:cNvPr id="23555" name="Content Placeholder 1">
            <a:extLst>
              <a:ext uri="{FF2B5EF4-FFF2-40B4-BE49-F238E27FC236}">
                <a16:creationId xmlns:a16="http://schemas.microsoft.com/office/drawing/2014/main" id="{04CA44BC-9627-4452-8E3B-99928B9AEBCC}"/>
              </a:ext>
            </a:extLst>
          </p:cNvPr>
          <p:cNvSpPr>
            <a:spLocks noGrp="1"/>
          </p:cNvSpPr>
          <p:nvPr>
            <p:ph idx="1"/>
          </p:nvPr>
        </p:nvSpPr>
        <p:spPr>
          <a:xfrm>
            <a:off x="932273" y="693738"/>
            <a:ext cx="10513138" cy="5554662"/>
          </a:xfrm>
        </p:spPr>
        <p:txBody>
          <a:bodyPr/>
          <a:lstStyle/>
          <a:p>
            <a:pPr marL="0" indent="0" eaLnBrk="1" hangingPunct="1">
              <a:buNone/>
            </a:pPr>
            <a:r>
              <a:rPr lang="en-US" altLang="en-US" sz="2400" dirty="0">
                <a:solidFill>
                  <a:srgbClr val="7030A0"/>
                </a:solidFill>
                <a:cs typeface="Tahoma" panose="020B0604030504040204" pitchFamily="34" charset="0"/>
              </a:rPr>
              <a:t>This course covers operating systems concepts and some implementation. A famous OS is UNIX-derived open-source operating systems. Students explore the history and development trends in open-source OS. </a:t>
            </a:r>
          </a:p>
          <a:p>
            <a:pPr marL="0" indent="0" eaLnBrk="1" hangingPunct="1">
              <a:buNone/>
            </a:pPr>
            <a:r>
              <a:rPr lang="en-US" altLang="en-US" sz="2400" dirty="0">
                <a:solidFill>
                  <a:srgbClr val="7030A0"/>
                </a:solidFill>
                <a:cs typeface="Tahoma" panose="020B0604030504040204" pitchFamily="34" charset="0"/>
              </a:rPr>
              <a:t>Operating systems typically have four major components: process management, I/O device management, memory management, and file management. </a:t>
            </a:r>
          </a:p>
          <a:p>
            <a:pPr marL="0" indent="0" eaLnBrk="1" hangingPunct="1">
              <a:buNone/>
            </a:pPr>
            <a:r>
              <a:rPr lang="en-US" altLang="en-US" sz="2400" dirty="0">
                <a:solidFill>
                  <a:srgbClr val="7030A0"/>
                </a:solidFill>
                <a:cs typeface="Tahoma" panose="020B0604030504040204" pitchFamily="34" charset="0"/>
              </a:rPr>
              <a:t>Depending on the course progress the topics on processes, I/O, memory management, and file systems have the same general structure. First the general principles of the subject are laid out. Then if time allows, an overview of the corresponding area of MINIX 3 (which also applies to UNIX) may be covered.</a:t>
            </a:r>
          </a:p>
          <a:p>
            <a:pPr marL="0" indent="0" eaLnBrk="1" hangingPunct="1">
              <a:buNone/>
            </a:pPr>
            <a:br>
              <a:rPr lang="en-US" altLang="en-US" sz="2400" dirty="0">
                <a:solidFill>
                  <a:srgbClr val="7030A0"/>
                </a:solidFill>
                <a:cs typeface="Tahoma" panose="020B0604030504040204" pitchFamily="34" charset="0"/>
              </a:rPr>
            </a:br>
            <a:r>
              <a:rPr lang="en-US" altLang="en-US" sz="2400" dirty="0">
                <a:solidFill>
                  <a:srgbClr val="7030A0"/>
                </a:solidFill>
                <a:cs typeface="Tahoma" panose="020B0604030504040204" pitchFamily="34" charset="0"/>
              </a:rPr>
              <a:t>This course expects you to have good programming skills in C or C++ because some of the projects require to understand/write C/C++ code. </a:t>
            </a:r>
            <a:br>
              <a:rPr lang="en-US" altLang="en-US" sz="2400" dirty="0">
                <a:solidFill>
                  <a:srgbClr val="7030A0"/>
                </a:solidFill>
                <a:cs typeface="Tahoma" panose="020B0604030504040204" pitchFamily="34" charset="0"/>
              </a:rPr>
            </a:br>
            <a:br>
              <a:rPr lang="en-US" altLang="en-US" sz="2400" dirty="0">
                <a:solidFill>
                  <a:srgbClr val="7030A0"/>
                </a:solidFill>
                <a:cs typeface="Tahoma" panose="020B0604030504040204" pitchFamily="34" charset="0"/>
              </a:rPr>
            </a:br>
            <a:r>
              <a:rPr lang="en-US" altLang="en-US" sz="2400" dirty="0">
                <a:solidFill>
                  <a:srgbClr val="7030A0"/>
                </a:solidFill>
                <a:cs typeface="Tahoma" panose="020B0604030504040204" pitchFamily="34" charset="0"/>
              </a:rPr>
              <a:t>Approach the instructor in case you had no exposure to C/C++</a:t>
            </a:r>
            <a:br>
              <a:rPr lang="en-US" altLang="en-US" sz="2400" dirty="0">
                <a:solidFill>
                  <a:srgbClr val="7030A0"/>
                </a:solidFill>
                <a:cs typeface="Tahoma" panose="020B0604030504040204" pitchFamily="34" charset="0"/>
              </a:rPr>
            </a:br>
            <a:endParaRPr lang="en-US" altLang="en-US" sz="2400" dirty="0">
              <a:solidFill>
                <a:srgbClr val="7030A0"/>
              </a:solidFill>
              <a:cs typeface="Tahoma" panose="020B0604030504040204" pitchFamily="34" charset="0"/>
            </a:endParaRPr>
          </a:p>
          <a:p>
            <a:pPr marL="0" indent="0" eaLnBrk="1" hangingPunct="1">
              <a:buNone/>
            </a:pPr>
            <a:endParaRPr lang="en-US" altLang="en-US" dirty="0"/>
          </a:p>
        </p:txBody>
      </p:sp>
      <p:sp>
        <p:nvSpPr>
          <p:cNvPr id="23556" name="Slide Number Placeholder 2">
            <a:extLst>
              <a:ext uri="{FF2B5EF4-FFF2-40B4-BE49-F238E27FC236}">
                <a16:creationId xmlns:a16="http://schemas.microsoft.com/office/drawing/2014/main" id="{8F8422BC-6903-4530-B867-8E752C628F9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29200067-0BA3-4A76-AB50-A45425C62F30}" type="slidenum">
              <a:rPr lang="en-US" altLang="en-US" sz="1400"/>
              <a:pPr/>
              <a:t>15</a:t>
            </a:fld>
            <a:endParaRPr lang="en-US" altLang="en-US" sz="1400"/>
          </a:p>
        </p:txBody>
      </p:sp>
      <p:sp>
        <p:nvSpPr>
          <p:cNvPr id="23557" name="Footer Placeholder 1">
            <a:extLst>
              <a:ext uri="{FF2B5EF4-FFF2-40B4-BE49-F238E27FC236}">
                <a16:creationId xmlns:a16="http://schemas.microsoft.com/office/drawing/2014/main" id="{ED566EAD-EABE-410B-9561-CC0FA1381B06}"/>
              </a:ext>
            </a:extLst>
          </p:cNvPr>
          <p:cNvSpPr txBox="1">
            <a:spLocks/>
          </p:cNvSpPr>
          <p:nvPr/>
        </p:nvSpPr>
        <p:spPr bwMode="auto">
          <a:xfrm>
            <a:off x="4495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en-US" altLang="en-US" sz="1400" b="1">
                <a:solidFill>
                  <a:srgbClr val="9933FF"/>
                </a:solidFill>
              </a:rPr>
              <a:t>Grand Canyon University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a:extLst>
              <a:ext uri="{FF2B5EF4-FFF2-40B4-BE49-F238E27FC236}">
                <a16:creationId xmlns:a16="http://schemas.microsoft.com/office/drawing/2014/main" id="{B112CFA8-D0ED-4917-A03A-317E2B5579EB}"/>
              </a:ext>
            </a:extLst>
          </p:cNvPr>
          <p:cNvSpPr>
            <a:spLocks noGrp="1" noChangeArrowheads="1"/>
          </p:cNvSpPr>
          <p:nvPr>
            <p:ph type="ftr" sz="quarter" idx="3"/>
          </p:nvPr>
        </p:nvSpPr>
        <p:spPr/>
        <p:txBody>
          <a:bodyPr/>
          <a:lstStyle/>
          <a:p>
            <a:r>
              <a:rPr lang="en-US" altLang="en-US"/>
              <a:t>Grand Canyon University</a:t>
            </a:r>
            <a:endParaRPr lang="en-US" altLang="en-US" dirty="0"/>
          </a:p>
        </p:txBody>
      </p:sp>
      <p:sp>
        <p:nvSpPr>
          <p:cNvPr id="5" name="Rectangle 11">
            <a:extLst>
              <a:ext uri="{FF2B5EF4-FFF2-40B4-BE49-F238E27FC236}">
                <a16:creationId xmlns:a16="http://schemas.microsoft.com/office/drawing/2014/main" id="{5E78DA70-5CCD-4026-A240-B729B8A266B1}"/>
              </a:ext>
            </a:extLst>
          </p:cNvPr>
          <p:cNvSpPr>
            <a:spLocks noGrp="1" noChangeArrowheads="1"/>
          </p:cNvSpPr>
          <p:nvPr>
            <p:ph type="sldNum" sz="quarter" idx="4"/>
          </p:nvPr>
        </p:nvSpPr>
        <p:spPr/>
        <p:txBody>
          <a:bodyPr/>
          <a:lstStyle/>
          <a:p>
            <a:fld id="{98CDC0CB-75DD-4B97-9BF6-E0BB2D39ACC2}" type="slidenum">
              <a:rPr lang="en-US" altLang="en-US"/>
              <a:pPr/>
              <a:t>16</a:t>
            </a:fld>
            <a:endParaRPr lang="en-US" altLang="en-US" dirty="0"/>
          </a:p>
        </p:txBody>
      </p:sp>
      <p:sp>
        <p:nvSpPr>
          <p:cNvPr id="7170" name="Rectangle 2">
            <a:extLst>
              <a:ext uri="{FF2B5EF4-FFF2-40B4-BE49-F238E27FC236}">
                <a16:creationId xmlns:a16="http://schemas.microsoft.com/office/drawing/2014/main" id="{9FF10A69-5C25-49F5-A8D3-23BC74D3169F}"/>
              </a:ext>
            </a:extLst>
          </p:cNvPr>
          <p:cNvSpPr>
            <a:spLocks noGrp="1" noChangeArrowheads="1"/>
          </p:cNvSpPr>
          <p:nvPr>
            <p:ph type="ctrTitle"/>
          </p:nvPr>
        </p:nvSpPr>
        <p:spPr>
          <a:xfrm>
            <a:off x="779487" y="72775"/>
            <a:ext cx="10777927" cy="990600"/>
          </a:xfrm>
          <a:noFill/>
          <a:ln/>
        </p:spPr>
        <p:txBody>
          <a:bodyPr/>
          <a:lstStyle/>
          <a:p>
            <a:pPr>
              <a:lnSpc>
                <a:spcPct val="110000"/>
              </a:lnSpc>
            </a:pPr>
            <a:r>
              <a:rPr lang="en-US" altLang="en-US" sz="2800" b="1" dirty="0"/>
              <a:t>CST-315 – Introduction to Operating Systems</a:t>
            </a:r>
            <a:endParaRPr lang="en-US" altLang="en-US" sz="3200" dirty="0"/>
          </a:p>
        </p:txBody>
      </p:sp>
      <p:sp>
        <p:nvSpPr>
          <p:cNvPr id="7171" name="Rectangle 3">
            <a:extLst>
              <a:ext uri="{FF2B5EF4-FFF2-40B4-BE49-F238E27FC236}">
                <a16:creationId xmlns:a16="http://schemas.microsoft.com/office/drawing/2014/main" id="{CE393021-3579-4E97-BBA8-C8CF8D4ECB86}"/>
              </a:ext>
            </a:extLst>
          </p:cNvPr>
          <p:cNvSpPr>
            <a:spLocks noGrp="1" noChangeArrowheads="1"/>
          </p:cNvSpPr>
          <p:nvPr>
            <p:ph type="subTitle" idx="1"/>
          </p:nvPr>
        </p:nvSpPr>
        <p:spPr>
          <a:xfrm>
            <a:off x="367256" y="1063375"/>
            <a:ext cx="11602387" cy="4616971"/>
          </a:xfrm>
          <a:noFill/>
          <a:ln/>
        </p:spPr>
        <p:txBody>
          <a:bodyPr/>
          <a:lstStyle/>
          <a:p>
            <a:pPr marL="533400" indent="-533400" algn="l">
              <a:spcBef>
                <a:spcPts val="0"/>
              </a:spcBef>
            </a:pPr>
            <a:r>
              <a:rPr lang="en-US" altLang="en-US" sz="2800" b="1" dirty="0">
                <a:effectLst/>
              </a:rPr>
              <a:t>If for some exceptional circumstance you cannot attend a class, contact me</a:t>
            </a:r>
          </a:p>
          <a:p>
            <a:pPr marL="533400" indent="-533400" algn="l">
              <a:spcBef>
                <a:spcPts val="0"/>
              </a:spcBef>
            </a:pPr>
            <a:r>
              <a:rPr lang="en-US" altLang="en-US" sz="2800" b="1" dirty="0">
                <a:effectLst/>
              </a:rPr>
              <a:t>48/24 hours before the class,  not after, so that your participation points </a:t>
            </a:r>
          </a:p>
          <a:p>
            <a:pPr marL="533400" indent="-533400" algn="l">
              <a:spcBef>
                <a:spcPts val="0"/>
              </a:spcBef>
            </a:pPr>
            <a:r>
              <a:rPr lang="en-US" altLang="en-US" sz="2800" b="1" dirty="0">
                <a:effectLst/>
              </a:rPr>
              <a:t>will not be affected.</a:t>
            </a:r>
          </a:p>
          <a:p>
            <a:pPr marL="533400" indent="-533400" algn="l"/>
            <a:r>
              <a:rPr lang="en-US" altLang="en-US" sz="2800" b="1" dirty="0"/>
              <a:t>Prerequisite:</a:t>
            </a:r>
          </a:p>
          <a:p>
            <a:pPr marL="457200" indent="-457200" algn="l">
              <a:buFont typeface="+mj-lt"/>
              <a:buAutoNum type="arabicPeriod"/>
            </a:pPr>
            <a:r>
              <a:rPr lang="en-US" altLang="en-US" sz="2400" dirty="0">
                <a:effectLst/>
              </a:rPr>
              <a:t> CST-307</a:t>
            </a:r>
          </a:p>
          <a:p>
            <a:pPr marL="533400" indent="-533400" algn="l">
              <a:buFont typeface="Monotype Sorts" pitchFamily="2" charset="2"/>
              <a:buAutoNum type="arabicPeriod"/>
            </a:pPr>
            <a:r>
              <a:rPr lang="en-US" altLang="en-US" sz="2400" dirty="0"/>
              <a:t>C or C++</a:t>
            </a:r>
          </a:p>
          <a:p>
            <a:pPr marL="533400" indent="-533400" algn="l">
              <a:buFont typeface="Monotype Sorts" pitchFamily="2" charset="2"/>
              <a:buAutoNum type="arabicPeriod"/>
            </a:pPr>
            <a:r>
              <a:rPr lang="en-US" altLang="en-US" sz="2400" dirty="0"/>
              <a:t>Computer Architecture</a:t>
            </a:r>
          </a:p>
          <a:p>
            <a:pPr marL="533400" indent="-533400" algn="l">
              <a:buFont typeface="Monotype Sorts" pitchFamily="2" charset="2"/>
              <a:buAutoNum type="arabicPeriod"/>
            </a:pPr>
            <a:r>
              <a:rPr lang="en-US" altLang="en-US" sz="2400" dirty="0"/>
              <a:t>Linux Operating System (some basic commands)</a:t>
            </a:r>
          </a:p>
          <a:p>
            <a:pPr marL="533400" indent="-533400" algn="l">
              <a:buFont typeface="Monotype Sorts" pitchFamily="2" charset="2"/>
              <a:buAutoNum type="arabicPeriod"/>
            </a:pPr>
            <a:r>
              <a:rPr lang="en-US" altLang="en-US" sz="2400" dirty="0"/>
              <a:t>Data Structure</a:t>
            </a:r>
          </a:p>
          <a:p>
            <a:pPr marL="533400" indent="-533400" algn="l">
              <a:buFont typeface="Monotype Sorts" pitchFamily="2" charset="2"/>
              <a:buAutoNum type="arabicPeriod"/>
            </a:pPr>
            <a:r>
              <a:rPr lang="en-US" altLang="en-US" sz="2400" dirty="0"/>
              <a:t>Algorithms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FAA441F1-1B45-4DE1-B01A-8E3634BA9EEE}"/>
              </a:ext>
            </a:extLst>
          </p:cNvPr>
          <p:cNvSpPr>
            <a:spLocks noGrp="1" noChangeArrowheads="1"/>
          </p:cNvSpPr>
          <p:nvPr>
            <p:ph type="title"/>
          </p:nvPr>
        </p:nvSpPr>
        <p:spPr>
          <a:xfrm>
            <a:off x="3097658" y="0"/>
            <a:ext cx="5691883" cy="737171"/>
          </a:xfrm>
        </p:spPr>
        <p:txBody>
          <a:bodyPr/>
          <a:lstStyle/>
          <a:p>
            <a:r>
              <a:rPr lang="en-US" altLang="en-US" sz="3200" dirty="0"/>
              <a:t>Course Learning Objectives</a:t>
            </a:r>
          </a:p>
        </p:txBody>
      </p:sp>
      <p:sp>
        <p:nvSpPr>
          <p:cNvPr id="25603" name="Slide Number Placeholder 2">
            <a:extLst>
              <a:ext uri="{FF2B5EF4-FFF2-40B4-BE49-F238E27FC236}">
                <a16:creationId xmlns:a16="http://schemas.microsoft.com/office/drawing/2014/main" id="{C83B9F57-8C6B-40BB-B1EF-930C364EFAA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A5890BAA-5FF8-47F3-9D89-196D1141DCC3}" type="slidenum">
              <a:rPr lang="en-US" altLang="en-US" sz="1400"/>
              <a:pPr>
                <a:spcBef>
                  <a:spcPct val="0"/>
                </a:spcBef>
                <a:buClrTx/>
                <a:buSzTx/>
                <a:buFontTx/>
                <a:buNone/>
              </a:pPr>
              <a:t>17</a:t>
            </a:fld>
            <a:endParaRPr lang="en-US" altLang="en-US" sz="1400"/>
          </a:p>
        </p:txBody>
      </p:sp>
      <p:sp>
        <p:nvSpPr>
          <p:cNvPr id="25604" name="Rectangle 3">
            <a:extLst>
              <a:ext uri="{FF2B5EF4-FFF2-40B4-BE49-F238E27FC236}">
                <a16:creationId xmlns:a16="http://schemas.microsoft.com/office/drawing/2014/main" id="{DEA95407-5C3E-42C2-8B7B-5095BF88BA64}"/>
              </a:ext>
            </a:extLst>
          </p:cNvPr>
          <p:cNvSpPr>
            <a:spLocks noChangeArrowheads="1"/>
          </p:cNvSpPr>
          <p:nvPr/>
        </p:nvSpPr>
        <p:spPr bwMode="auto">
          <a:xfrm>
            <a:off x="1624011" y="1170738"/>
            <a:ext cx="863917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AutoNum type="arabicPeriod"/>
            </a:pPr>
            <a:r>
              <a:rPr lang="en-US" altLang="en-US" sz="2400" dirty="0"/>
              <a:t>Present an overview of computer systems and operating systems</a:t>
            </a:r>
          </a:p>
          <a:p>
            <a:pPr eaLnBrk="1" hangingPunct="1">
              <a:spcBef>
                <a:spcPct val="0"/>
              </a:spcBef>
              <a:buClrTx/>
              <a:buSzTx/>
              <a:buFontTx/>
              <a:buAutoNum type="arabicPeriod"/>
            </a:pPr>
            <a:r>
              <a:rPr lang="en-US" altLang="en-US" sz="2400" dirty="0"/>
              <a:t>Cover Processes and Threads</a:t>
            </a:r>
          </a:p>
          <a:p>
            <a:pPr eaLnBrk="1" hangingPunct="1">
              <a:spcBef>
                <a:spcPct val="0"/>
              </a:spcBef>
              <a:buClrTx/>
              <a:buSzTx/>
              <a:buFontTx/>
              <a:buAutoNum type="arabicPeriod"/>
            </a:pPr>
            <a:r>
              <a:rPr lang="en-US" altLang="en-US" sz="2400" dirty="0"/>
              <a:t>The concepts of mutual exclusion and concurrency</a:t>
            </a:r>
          </a:p>
          <a:p>
            <a:pPr eaLnBrk="1" hangingPunct="1">
              <a:spcBef>
                <a:spcPct val="0"/>
              </a:spcBef>
              <a:buClrTx/>
              <a:buSzTx/>
              <a:buFontTx/>
              <a:buAutoNum type="arabicPeriod"/>
            </a:pPr>
            <a:r>
              <a:rPr lang="en-US" altLang="en-US" sz="2400" dirty="0"/>
              <a:t>Memory Management and Virtual Memory</a:t>
            </a:r>
          </a:p>
          <a:p>
            <a:pPr eaLnBrk="1" hangingPunct="1">
              <a:spcBef>
                <a:spcPct val="0"/>
              </a:spcBef>
              <a:buClrTx/>
              <a:buSzTx/>
              <a:buFontTx/>
              <a:buAutoNum type="arabicPeriod"/>
            </a:pPr>
            <a:r>
              <a:rPr lang="en-US" altLang="en-US" sz="2400" dirty="0"/>
              <a:t>Processor Scheduling</a:t>
            </a:r>
          </a:p>
          <a:p>
            <a:pPr eaLnBrk="1" hangingPunct="1">
              <a:spcBef>
                <a:spcPct val="0"/>
              </a:spcBef>
              <a:buClrTx/>
              <a:buSzTx/>
              <a:buFontTx/>
              <a:buAutoNum type="arabicPeriod"/>
            </a:pPr>
            <a:r>
              <a:rPr lang="en-US" altLang="en-US" sz="2400" dirty="0"/>
              <a:t>and much, much more....</a:t>
            </a:r>
          </a:p>
        </p:txBody>
      </p:sp>
      <p:sp>
        <p:nvSpPr>
          <p:cNvPr id="25605" name="Footer Placeholder 1">
            <a:extLst>
              <a:ext uri="{FF2B5EF4-FFF2-40B4-BE49-F238E27FC236}">
                <a16:creationId xmlns:a16="http://schemas.microsoft.com/office/drawing/2014/main" id="{594BFE8E-40A7-448D-9E07-27F370265F69}"/>
              </a:ext>
            </a:extLst>
          </p:cNvPr>
          <p:cNvSpPr txBox="1">
            <a:spLocks/>
          </p:cNvSpPr>
          <p:nvPr/>
        </p:nvSpPr>
        <p:spPr bwMode="auto">
          <a:xfrm>
            <a:off x="4495800" y="63246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400" b="1">
                <a:solidFill>
                  <a:srgbClr val="9933FF"/>
                </a:solidFill>
              </a:rPr>
              <a:t>Grand Canyon University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a:extLst>
              <a:ext uri="{FF2B5EF4-FFF2-40B4-BE49-F238E27FC236}">
                <a16:creationId xmlns:a16="http://schemas.microsoft.com/office/drawing/2014/main" id="{EA50967A-9516-4494-B76E-C33E398B987D}"/>
              </a:ext>
            </a:extLst>
          </p:cNvPr>
          <p:cNvSpPr>
            <a:spLocks noGrp="1" noChangeArrowheads="1"/>
          </p:cNvSpPr>
          <p:nvPr>
            <p:ph type="ftr" sz="quarter" idx="3"/>
          </p:nvPr>
        </p:nvSpPr>
        <p:spPr/>
        <p:txBody>
          <a:bodyPr/>
          <a:lstStyle/>
          <a:p>
            <a:r>
              <a:rPr lang="en-US" altLang="en-US"/>
              <a:t>Grand Canyon University</a:t>
            </a:r>
          </a:p>
        </p:txBody>
      </p:sp>
      <p:sp>
        <p:nvSpPr>
          <p:cNvPr id="5" name="Rectangle 11">
            <a:extLst>
              <a:ext uri="{FF2B5EF4-FFF2-40B4-BE49-F238E27FC236}">
                <a16:creationId xmlns:a16="http://schemas.microsoft.com/office/drawing/2014/main" id="{203E5D05-BAD6-4F19-913D-722118002615}"/>
              </a:ext>
            </a:extLst>
          </p:cNvPr>
          <p:cNvSpPr>
            <a:spLocks noGrp="1" noChangeArrowheads="1"/>
          </p:cNvSpPr>
          <p:nvPr>
            <p:ph type="sldNum" sz="quarter" idx="4"/>
          </p:nvPr>
        </p:nvSpPr>
        <p:spPr/>
        <p:txBody>
          <a:bodyPr/>
          <a:lstStyle/>
          <a:p>
            <a:fld id="{FAA3D374-EDEB-4B4F-ABBB-970CA8D3D908}" type="slidenum">
              <a:rPr lang="en-US" altLang="en-US"/>
              <a:pPr/>
              <a:t>18</a:t>
            </a:fld>
            <a:endParaRPr lang="en-US" altLang="en-US"/>
          </a:p>
        </p:txBody>
      </p:sp>
      <p:sp>
        <p:nvSpPr>
          <p:cNvPr id="113666" name="Rectangle 1026">
            <a:extLst>
              <a:ext uri="{FF2B5EF4-FFF2-40B4-BE49-F238E27FC236}">
                <a16:creationId xmlns:a16="http://schemas.microsoft.com/office/drawing/2014/main" id="{DEF25689-F0B5-443D-822A-A066AF580106}"/>
              </a:ext>
            </a:extLst>
          </p:cNvPr>
          <p:cNvSpPr>
            <a:spLocks noGrp="1" noChangeArrowheads="1"/>
          </p:cNvSpPr>
          <p:nvPr>
            <p:ph type="ctrTitle"/>
          </p:nvPr>
        </p:nvSpPr>
        <p:spPr>
          <a:xfrm>
            <a:off x="740979" y="0"/>
            <a:ext cx="10536621" cy="461053"/>
          </a:xfrm>
          <a:noFill/>
          <a:ln/>
        </p:spPr>
        <p:txBody>
          <a:bodyPr/>
          <a:lstStyle/>
          <a:p>
            <a:pPr>
              <a:lnSpc>
                <a:spcPct val="110000"/>
              </a:lnSpc>
            </a:pPr>
            <a:r>
              <a:rPr lang="en-US" altLang="en-US" sz="2800" b="1" dirty="0"/>
              <a:t>CST-315 – Introduction to Operating Systems</a:t>
            </a:r>
            <a:endParaRPr lang="en-US" altLang="en-US" sz="3200" dirty="0"/>
          </a:p>
        </p:txBody>
      </p:sp>
      <p:sp>
        <p:nvSpPr>
          <p:cNvPr id="113667" name="Rectangle 1027">
            <a:extLst>
              <a:ext uri="{FF2B5EF4-FFF2-40B4-BE49-F238E27FC236}">
                <a16:creationId xmlns:a16="http://schemas.microsoft.com/office/drawing/2014/main" id="{960F2A02-819B-4E97-B227-39AFCFB51B0A}"/>
              </a:ext>
            </a:extLst>
          </p:cNvPr>
          <p:cNvSpPr>
            <a:spLocks noGrp="1" noChangeArrowheads="1"/>
          </p:cNvSpPr>
          <p:nvPr>
            <p:ph type="subTitle" idx="1"/>
          </p:nvPr>
        </p:nvSpPr>
        <p:spPr>
          <a:xfrm>
            <a:off x="567559" y="514349"/>
            <a:ext cx="10710041" cy="5829301"/>
          </a:xfrm>
          <a:noFill/>
          <a:ln/>
        </p:spPr>
        <p:txBody>
          <a:bodyPr/>
          <a:lstStyle/>
          <a:p>
            <a:pPr marL="533400" indent="-533400" algn="l"/>
            <a:r>
              <a:rPr lang="en-US" altLang="en-US" sz="2600" b="1" dirty="0">
                <a:cs typeface="Times New Roman" panose="02020603050405020304" pitchFamily="18" charset="0"/>
              </a:rPr>
              <a:t>Assignments/Projects: </a:t>
            </a:r>
            <a:endParaRPr lang="en-US" altLang="en-US" sz="2600" dirty="0">
              <a:cs typeface="Times New Roman" panose="02020603050405020304" pitchFamily="18" charset="0"/>
            </a:endParaRPr>
          </a:p>
          <a:p>
            <a:pPr marL="533400" indent="-533400" algn="l">
              <a:buSzPct val="100000"/>
              <a:buFont typeface="+mj-lt"/>
              <a:buAutoNum type="arabicPeriod"/>
            </a:pPr>
            <a:r>
              <a:rPr lang="en-US" altLang="en-US" sz="2600" dirty="0">
                <a:effectLst/>
                <a:cs typeface="Times New Roman" panose="02020603050405020304" pitchFamily="18" charset="0"/>
              </a:rPr>
              <a:t>Project 0 – Familiarity with UNIX/Linux.</a:t>
            </a:r>
          </a:p>
          <a:p>
            <a:pPr marL="533400" indent="-533400" algn="l">
              <a:buSzPct val="100000"/>
              <a:buFont typeface="+mj-lt"/>
              <a:buAutoNum type="arabicPeriod"/>
            </a:pPr>
            <a:r>
              <a:rPr lang="en-US" altLang="en-US" sz="2600" dirty="0">
                <a:effectLst/>
                <a:cs typeface="Times New Roman" panose="02020603050405020304" pitchFamily="18" charset="0"/>
              </a:rPr>
              <a:t>Assignment 1 – Producer and Consumer.</a:t>
            </a:r>
          </a:p>
          <a:p>
            <a:pPr marL="533400" indent="-533400" algn="l">
              <a:buSzPct val="100000"/>
              <a:buFont typeface="+mj-lt"/>
              <a:buAutoNum type="arabicPeriod"/>
            </a:pPr>
            <a:r>
              <a:rPr lang="en-US" altLang="en-US" sz="2600" dirty="0">
                <a:effectLst/>
                <a:cs typeface="Times New Roman" panose="02020603050405020304" pitchFamily="18" charset="0"/>
              </a:rPr>
              <a:t>Project 1 – Unix/Linux Command Line Interpreter.</a:t>
            </a:r>
          </a:p>
          <a:p>
            <a:pPr marL="533400" indent="-533400" algn="l">
              <a:buSzPct val="100000"/>
              <a:buFont typeface="+mj-lt"/>
              <a:buAutoNum type="arabicPeriod"/>
            </a:pPr>
            <a:r>
              <a:rPr lang="en-US" altLang="en-US" sz="2600" dirty="0">
                <a:effectLst/>
                <a:cs typeface="Times New Roman" panose="02020603050405020304" pitchFamily="18" charset="0"/>
              </a:rPr>
              <a:t>Assignment 2 – Monitors and Semaphores.</a:t>
            </a:r>
          </a:p>
          <a:p>
            <a:pPr marL="533400" indent="-533400" algn="l">
              <a:buSzPct val="100000"/>
              <a:buFont typeface="+mj-lt"/>
              <a:buAutoNum type="arabicPeriod"/>
            </a:pPr>
            <a:r>
              <a:rPr lang="en-US" altLang="en-US" sz="2600" dirty="0">
                <a:effectLst/>
                <a:cs typeface="Times New Roman" panose="02020603050405020304" pitchFamily="18" charset="0"/>
              </a:rPr>
              <a:t>Project 2 –  Improved UNIX/Linux Command Line Interpreter.</a:t>
            </a:r>
          </a:p>
          <a:p>
            <a:pPr marL="533400" indent="-533400" algn="l">
              <a:buSzPct val="100000"/>
              <a:buFont typeface="+mj-lt"/>
              <a:buAutoNum type="arabicPeriod"/>
            </a:pPr>
            <a:r>
              <a:rPr lang="en-US" altLang="en-US" sz="2600" dirty="0">
                <a:effectLst/>
                <a:cs typeface="Times New Roman" panose="02020603050405020304" pitchFamily="18" charset="0"/>
              </a:rPr>
              <a:t>Assignment 3 – Deadlock Avoidance.</a:t>
            </a:r>
          </a:p>
          <a:p>
            <a:pPr marL="533400" indent="-533400" algn="l">
              <a:buSzPct val="100000"/>
              <a:buFont typeface="+mj-lt"/>
              <a:buAutoNum type="arabicPeriod"/>
            </a:pPr>
            <a:r>
              <a:rPr lang="en-US" altLang="en-US" sz="2600" dirty="0">
                <a:effectLst/>
                <a:cs typeface="Times New Roman" panose="02020603050405020304" pitchFamily="18" charset="0"/>
              </a:rPr>
              <a:t>Project 3: Pager – A Virtual Memory Manager.</a:t>
            </a:r>
          </a:p>
          <a:p>
            <a:pPr marL="533400" indent="-533400" algn="l">
              <a:buSzPct val="100000"/>
              <a:buFont typeface="+mj-lt"/>
              <a:buAutoNum type="arabicPeriod"/>
            </a:pPr>
            <a:r>
              <a:rPr lang="en-US" altLang="en-US" sz="2600" dirty="0">
                <a:effectLst/>
                <a:cs typeface="Times New Roman" panose="02020603050405020304" pitchFamily="18" charset="0"/>
              </a:rPr>
              <a:t>Project 4 – Short-Term Process Scheduler.</a:t>
            </a:r>
          </a:p>
          <a:p>
            <a:pPr marL="533400" indent="-533400" algn="l">
              <a:buSzPct val="100000"/>
              <a:buFont typeface="+mj-lt"/>
              <a:buAutoNum type="arabicPeriod"/>
            </a:pPr>
            <a:r>
              <a:rPr lang="en-US" altLang="en-US" sz="2600" dirty="0">
                <a:effectLst/>
                <a:cs typeface="Times New Roman" panose="02020603050405020304" pitchFamily="18" charset="0"/>
              </a:rPr>
              <a:t>Project 5 – File System Manager.</a:t>
            </a:r>
          </a:p>
          <a:p>
            <a:pPr marL="533400" indent="-533400" algn="l">
              <a:buSzPct val="100000"/>
              <a:buFont typeface="+mj-lt"/>
              <a:buAutoNum type="arabicPeriod"/>
            </a:pPr>
            <a:r>
              <a:rPr lang="en-US" altLang="en-US" sz="2600" dirty="0">
                <a:effectLst/>
                <a:cs typeface="Times New Roman" panose="02020603050405020304" pitchFamily="18" charset="0"/>
              </a:rPr>
              <a:t>Assignment 4 – Injection Virus.</a:t>
            </a:r>
          </a:p>
          <a:p>
            <a:pPr marL="533400" indent="-533400" algn="l">
              <a:buSzPct val="100000"/>
              <a:buFont typeface="+mj-lt"/>
              <a:buAutoNum type="arabicPeriod"/>
            </a:pPr>
            <a:r>
              <a:rPr lang="en-US" altLang="en-US" sz="2600" dirty="0">
                <a:effectLst/>
                <a:cs typeface="Times New Roman" panose="02020603050405020304" pitchFamily="18" charset="0"/>
              </a:rPr>
              <a:t>Assignment 5 – Assessing Virtualization Software.</a:t>
            </a:r>
          </a:p>
          <a:p>
            <a:pPr marL="533400" indent="-533400" algn="l">
              <a:buSzPct val="100000"/>
              <a:buFont typeface="+mj-lt"/>
              <a:buAutoNum type="arabicPeriod"/>
            </a:pPr>
            <a:endParaRPr lang="en-US" altLang="en-US" sz="2800" dirty="0">
              <a:effectLst/>
              <a:cs typeface="Times New Roman" panose="02020603050405020304" pitchFamily="18" charset="0"/>
            </a:endParaRPr>
          </a:p>
          <a:p>
            <a:pPr marL="533400" indent="-533400" algn="l">
              <a:buSzPct val="100000"/>
              <a:buFont typeface="+mj-lt"/>
              <a:buAutoNum type="arabicPeriod"/>
            </a:pPr>
            <a:endParaRPr lang="en-US" altLang="en-US" sz="2800" dirty="0">
              <a:effectLst/>
              <a:cs typeface="Times New Roman" panose="02020603050405020304" pitchFamily="18" charset="0"/>
            </a:endParaRPr>
          </a:p>
          <a:p>
            <a:pPr marL="533400" indent="-533400" algn="l">
              <a:buSzPct val="100000"/>
              <a:buFont typeface="+mj-lt"/>
              <a:buAutoNum type="arabicPeriod"/>
            </a:pPr>
            <a:endParaRPr lang="en-US" altLang="en-US" sz="2800" dirty="0">
              <a:effectLst/>
              <a:cs typeface="Times New Roman" panose="02020603050405020304" pitchFamily="18" charset="0"/>
            </a:endParaRPr>
          </a:p>
          <a:p>
            <a:pPr marL="533400" indent="-533400" algn="l">
              <a:buSzPct val="100000"/>
              <a:buFont typeface="+mj-lt"/>
              <a:buAutoNum type="arabicPeriod"/>
            </a:pPr>
            <a:endParaRPr lang="en-US" altLang="en-US" sz="2800" dirty="0">
              <a:effectLst/>
              <a:cs typeface="Times New Roman" panose="02020603050405020304" pitchFamily="18" charset="0"/>
            </a:endParaRPr>
          </a:p>
          <a:p>
            <a:pPr marL="533400" indent="-533400" algn="l"/>
            <a:endParaRPr lang="en-US" altLang="en-US" sz="2800" dirty="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a:extLst>
              <a:ext uri="{FF2B5EF4-FFF2-40B4-BE49-F238E27FC236}">
                <a16:creationId xmlns:a16="http://schemas.microsoft.com/office/drawing/2014/main" id="{E6EE86F0-3F4C-4C3E-82D9-AFA819BB12CF}"/>
              </a:ext>
            </a:extLst>
          </p:cNvPr>
          <p:cNvSpPr>
            <a:spLocks noGrp="1" noChangeArrowheads="1"/>
          </p:cNvSpPr>
          <p:nvPr>
            <p:ph type="ftr" sz="quarter" idx="3"/>
          </p:nvPr>
        </p:nvSpPr>
        <p:spPr/>
        <p:txBody>
          <a:bodyPr/>
          <a:lstStyle/>
          <a:p>
            <a:r>
              <a:rPr lang="en-US" altLang="en-US"/>
              <a:t>Grand Canyon University</a:t>
            </a:r>
          </a:p>
        </p:txBody>
      </p:sp>
      <p:sp>
        <p:nvSpPr>
          <p:cNvPr id="5" name="Rectangle 11">
            <a:extLst>
              <a:ext uri="{FF2B5EF4-FFF2-40B4-BE49-F238E27FC236}">
                <a16:creationId xmlns:a16="http://schemas.microsoft.com/office/drawing/2014/main" id="{8B538A77-A454-41DD-8066-1E5B66AF3008}"/>
              </a:ext>
            </a:extLst>
          </p:cNvPr>
          <p:cNvSpPr>
            <a:spLocks noGrp="1" noChangeArrowheads="1"/>
          </p:cNvSpPr>
          <p:nvPr>
            <p:ph type="sldNum" sz="quarter" idx="4"/>
          </p:nvPr>
        </p:nvSpPr>
        <p:spPr/>
        <p:txBody>
          <a:bodyPr/>
          <a:lstStyle/>
          <a:p>
            <a:fld id="{5838E3C4-3A3C-49CC-9191-FADD45595857}" type="slidenum">
              <a:rPr lang="en-US" altLang="en-US"/>
              <a:pPr/>
              <a:t>19</a:t>
            </a:fld>
            <a:endParaRPr lang="en-US" altLang="en-US"/>
          </a:p>
        </p:txBody>
      </p:sp>
      <p:sp>
        <p:nvSpPr>
          <p:cNvPr id="115714" name="Rectangle 1026">
            <a:extLst>
              <a:ext uri="{FF2B5EF4-FFF2-40B4-BE49-F238E27FC236}">
                <a16:creationId xmlns:a16="http://schemas.microsoft.com/office/drawing/2014/main" id="{9EF63BC7-3D60-4DA6-8CC6-B90D82CD8492}"/>
              </a:ext>
            </a:extLst>
          </p:cNvPr>
          <p:cNvSpPr>
            <a:spLocks noGrp="1" noChangeArrowheads="1"/>
          </p:cNvSpPr>
          <p:nvPr>
            <p:ph type="ctrTitle"/>
          </p:nvPr>
        </p:nvSpPr>
        <p:spPr>
          <a:xfrm>
            <a:off x="788276" y="381000"/>
            <a:ext cx="10846676" cy="990600"/>
          </a:xfrm>
          <a:noFill/>
          <a:ln/>
        </p:spPr>
        <p:txBody>
          <a:bodyPr/>
          <a:lstStyle/>
          <a:p>
            <a:pPr>
              <a:lnSpc>
                <a:spcPct val="110000"/>
              </a:lnSpc>
            </a:pPr>
            <a:r>
              <a:rPr lang="en-US" altLang="en-US" sz="2800" b="1" dirty="0"/>
              <a:t>CST-315 – Introduction to Operating Systems</a:t>
            </a:r>
            <a:br>
              <a:rPr lang="en-US" altLang="en-US" sz="3200" dirty="0"/>
            </a:br>
            <a:endParaRPr lang="en-US" altLang="en-US" sz="3200" dirty="0"/>
          </a:p>
        </p:txBody>
      </p:sp>
      <p:sp>
        <p:nvSpPr>
          <p:cNvPr id="115715" name="Rectangle 1027">
            <a:extLst>
              <a:ext uri="{FF2B5EF4-FFF2-40B4-BE49-F238E27FC236}">
                <a16:creationId xmlns:a16="http://schemas.microsoft.com/office/drawing/2014/main" id="{D95B40DE-75E1-4317-BE75-1C3F5AE94457}"/>
              </a:ext>
            </a:extLst>
          </p:cNvPr>
          <p:cNvSpPr>
            <a:spLocks noGrp="1" noChangeArrowheads="1"/>
          </p:cNvSpPr>
          <p:nvPr>
            <p:ph type="subTitle" idx="1"/>
          </p:nvPr>
        </p:nvSpPr>
        <p:spPr>
          <a:xfrm>
            <a:off x="788276" y="1257300"/>
            <a:ext cx="10846676" cy="4343400"/>
          </a:xfrm>
          <a:noFill/>
          <a:ln/>
        </p:spPr>
        <p:txBody>
          <a:bodyPr/>
          <a:lstStyle/>
          <a:p>
            <a:pPr marL="533400" indent="-533400" algn="l"/>
            <a:r>
              <a:rPr lang="en-US" altLang="en-US" sz="2400" b="1" dirty="0">
                <a:cs typeface="Times New Roman" panose="02020603050405020304" pitchFamily="18" charset="0"/>
              </a:rPr>
              <a:t>Major Course Outline</a:t>
            </a:r>
            <a:endParaRPr lang="en-US" altLang="en-US" sz="2400" dirty="0">
              <a:cs typeface="Times New Roman" panose="02020603050405020304" pitchFamily="18" charset="0"/>
            </a:endParaRPr>
          </a:p>
          <a:p>
            <a:pPr marL="533400" indent="-533400" algn="l">
              <a:buFont typeface="Monotype Sorts" pitchFamily="2" charset="2"/>
              <a:buChar char="•"/>
            </a:pPr>
            <a:r>
              <a:rPr lang="en-US" altLang="en-US" sz="2400" b="1" dirty="0">
                <a:cs typeface="Times New Roman" panose="02020603050405020304" pitchFamily="18" charset="0"/>
              </a:rPr>
              <a:t>Weeks 1,2      </a:t>
            </a:r>
            <a:r>
              <a:rPr lang="en-US" altLang="en-US" sz="2400" dirty="0">
                <a:cs typeface="Times New Roman" panose="02020603050405020304" pitchFamily="18" charset="0"/>
              </a:rPr>
              <a:t>Overview of Computer Systems and Operating Systems</a:t>
            </a:r>
          </a:p>
          <a:p>
            <a:pPr marL="533400" indent="-533400" algn="l">
              <a:buFont typeface="Monotype Sorts" pitchFamily="2" charset="2"/>
              <a:buChar char="•"/>
            </a:pPr>
            <a:r>
              <a:rPr lang="en-US" altLang="en-US" sz="2400" b="1" dirty="0">
                <a:cs typeface="Times New Roman" panose="02020603050405020304" pitchFamily="18" charset="0"/>
              </a:rPr>
              <a:t>Weeks 3,4</a:t>
            </a:r>
            <a:r>
              <a:rPr lang="en-US" altLang="en-US" sz="2400" dirty="0">
                <a:cs typeface="Times New Roman" panose="02020603050405020304" pitchFamily="18" charset="0"/>
              </a:rPr>
              <a:t>      Processes and Threads</a:t>
            </a:r>
          </a:p>
          <a:p>
            <a:pPr marL="533400" indent="-533400" algn="l">
              <a:buFont typeface="Monotype Sorts" pitchFamily="2" charset="2"/>
              <a:buChar char="•"/>
            </a:pPr>
            <a:r>
              <a:rPr lang="en-US" altLang="en-US" sz="2400" b="1" dirty="0">
                <a:cs typeface="Times New Roman" panose="02020603050405020304" pitchFamily="18" charset="0"/>
              </a:rPr>
              <a:t>Weeks 5,6      </a:t>
            </a:r>
            <a:r>
              <a:rPr lang="en-US" altLang="en-US" sz="2400" dirty="0">
                <a:cs typeface="Times New Roman" panose="02020603050405020304" pitchFamily="18" charset="0"/>
              </a:rPr>
              <a:t>Mutual Exclusion and Concurrency.</a:t>
            </a:r>
          </a:p>
          <a:p>
            <a:pPr marL="533400" indent="-533400" algn="l">
              <a:buFont typeface="Monotype Sorts" pitchFamily="2" charset="2"/>
              <a:buChar char="•"/>
            </a:pPr>
            <a:r>
              <a:rPr lang="en-US" altLang="en-US" sz="2400" b="1" dirty="0">
                <a:cs typeface="Times New Roman" panose="02020603050405020304" pitchFamily="18" charset="0"/>
              </a:rPr>
              <a:t>Weeks 7,8   </a:t>
            </a:r>
            <a:r>
              <a:rPr lang="en-US" altLang="en-US" sz="2400" dirty="0">
                <a:cs typeface="Times New Roman" panose="02020603050405020304" pitchFamily="18" charset="0"/>
              </a:rPr>
              <a:t>   Memory Management and Virtual Memory.</a:t>
            </a:r>
          </a:p>
          <a:p>
            <a:pPr marL="533400" indent="-533400" algn="l">
              <a:buFont typeface="Monotype Sorts" pitchFamily="2" charset="2"/>
              <a:buChar char="•"/>
            </a:pPr>
            <a:r>
              <a:rPr lang="en-US" altLang="en-US" sz="2400" b="1" dirty="0">
                <a:cs typeface="Times New Roman" panose="02020603050405020304" pitchFamily="18" charset="0"/>
              </a:rPr>
              <a:t>Weeks 8,9</a:t>
            </a:r>
            <a:r>
              <a:rPr lang="en-US" altLang="en-US" sz="2400" dirty="0">
                <a:cs typeface="Times New Roman" panose="02020603050405020304" pitchFamily="18" charset="0"/>
              </a:rPr>
              <a:t>      Processor Scheduling.</a:t>
            </a:r>
          </a:p>
          <a:p>
            <a:pPr marL="533400" indent="-533400" algn="l">
              <a:buFont typeface="Monotype Sorts" pitchFamily="2" charset="2"/>
              <a:buChar char="•"/>
            </a:pPr>
            <a:r>
              <a:rPr lang="en-US" altLang="en-US" sz="2400" b="1" dirty="0">
                <a:cs typeface="Times New Roman" panose="02020603050405020304" pitchFamily="18" charset="0"/>
              </a:rPr>
              <a:t>Weeks 10,11  </a:t>
            </a:r>
            <a:r>
              <a:rPr lang="en-US" altLang="en-US" sz="2400" dirty="0">
                <a:cs typeface="Times New Roman" panose="02020603050405020304" pitchFamily="18" charset="0"/>
              </a:rPr>
              <a:t>I/O and File Management.</a:t>
            </a:r>
          </a:p>
          <a:p>
            <a:pPr marL="533400" indent="-533400" algn="l">
              <a:buFont typeface="Monotype Sorts" pitchFamily="2" charset="2"/>
              <a:buChar char="•"/>
            </a:pPr>
            <a:r>
              <a:rPr lang="en-US" altLang="en-US" sz="2400" b="1" dirty="0">
                <a:cs typeface="Times New Roman" panose="02020603050405020304" pitchFamily="18" charset="0"/>
              </a:rPr>
              <a:t>Weeks 12,13  </a:t>
            </a:r>
            <a:r>
              <a:rPr lang="en-US" altLang="en-US" sz="2400" dirty="0">
                <a:cs typeface="Times New Roman" panose="02020603050405020304" pitchFamily="18" charset="0"/>
              </a:rPr>
              <a:t>Embedded Systems and Security.</a:t>
            </a:r>
          </a:p>
          <a:p>
            <a:pPr marL="533400" indent="-533400" algn="l">
              <a:buFont typeface="Monotype Sorts" pitchFamily="2" charset="2"/>
              <a:buChar char="•"/>
            </a:pPr>
            <a:r>
              <a:rPr lang="en-US" altLang="en-US" sz="2400" b="1" dirty="0">
                <a:cs typeface="Times New Roman" panose="02020603050405020304" pitchFamily="18" charset="0"/>
              </a:rPr>
              <a:t>Week 14        </a:t>
            </a:r>
            <a:r>
              <a:rPr lang="en-US" altLang="en-US" sz="2400" dirty="0">
                <a:cs typeface="Times New Roman" panose="02020603050405020304" pitchFamily="18" charset="0"/>
              </a:rPr>
              <a:t>Virtual Environments.</a:t>
            </a:r>
          </a:p>
          <a:p>
            <a:pPr marL="533400" indent="-533400" algn="l">
              <a:buFont typeface="Monotype Sorts" pitchFamily="2" charset="2"/>
              <a:buChar char="•"/>
            </a:pPr>
            <a:r>
              <a:rPr lang="en-US" altLang="en-US" sz="2400" b="1" dirty="0">
                <a:cs typeface="Times New Roman" panose="02020603050405020304" pitchFamily="18" charset="0"/>
              </a:rPr>
              <a:t>Weeks 15       </a:t>
            </a:r>
            <a:r>
              <a:rPr lang="en-US" altLang="en-US" sz="2400" dirty="0">
                <a:cs typeface="Times New Roman" panose="02020603050405020304" pitchFamily="18" charset="0"/>
              </a:rPr>
              <a:t>Shell Projects</a:t>
            </a:r>
          </a:p>
          <a:p>
            <a:pPr marL="533400" indent="-533400" algn="l">
              <a:buFont typeface="Monotype Sorts" pitchFamily="2" charset="2"/>
              <a:buChar char="•"/>
            </a:pPr>
            <a:endParaRPr lang="en-US" altLang="en-US" sz="2400" dirty="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074ADB18-B875-49E3-BCA6-11793F649949}"/>
              </a:ext>
            </a:extLst>
          </p:cNvPr>
          <p:cNvSpPr>
            <a:spLocks noGrp="1" noChangeArrowheads="1"/>
          </p:cNvSpPr>
          <p:nvPr>
            <p:ph type="title"/>
          </p:nvPr>
        </p:nvSpPr>
        <p:spPr>
          <a:xfrm>
            <a:off x="2313781" y="0"/>
            <a:ext cx="7793038" cy="769938"/>
          </a:xfrm>
        </p:spPr>
        <p:txBody>
          <a:bodyPr/>
          <a:lstStyle/>
          <a:p>
            <a:r>
              <a:rPr lang="en-US" altLang="en-US" sz="3200" dirty="0"/>
              <a:t>Introduction</a:t>
            </a:r>
          </a:p>
        </p:txBody>
      </p:sp>
      <p:sp>
        <p:nvSpPr>
          <p:cNvPr id="9219" name="Footer Placeholder 1">
            <a:extLst>
              <a:ext uri="{FF2B5EF4-FFF2-40B4-BE49-F238E27FC236}">
                <a16:creationId xmlns:a16="http://schemas.microsoft.com/office/drawing/2014/main" id="{A7691B2D-7843-4291-BE5F-E057A5AC5E41}"/>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9220" name="Slide Number Placeholder 2">
            <a:extLst>
              <a:ext uri="{FF2B5EF4-FFF2-40B4-BE49-F238E27FC236}">
                <a16:creationId xmlns:a16="http://schemas.microsoft.com/office/drawing/2014/main" id="{435A19DE-9A25-4AC6-ABD0-430DF5EDBF3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FB49886B-6502-4EBD-8D3C-09AE311AAB3F}" type="slidenum">
              <a:rPr lang="en-US" altLang="en-US" sz="1400"/>
              <a:pPr>
                <a:spcBef>
                  <a:spcPct val="0"/>
                </a:spcBef>
                <a:buClrTx/>
                <a:buSzTx/>
                <a:buFontTx/>
                <a:buNone/>
              </a:pPr>
              <a:t>2</a:t>
            </a:fld>
            <a:endParaRPr lang="en-US" altLang="en-US" sz="1400"/>
          </a:p>
        </p:txBody>
      </p:sp>
      <p:sp>
        <p:nvSpPr>
          <p:cNvPr id="2" name="Rectangle 1">
            <a:extLst>
              <a:ext uri="{FF2B5EF4-FFF2-40B4-BE49-F238E27FC236}">
                <a16:creationId xmlns:a16="http://schemas.microsoft.com/office/drawing/2014/main" id="{4B8DD39F-AB42-4129-9CD4-F1DF51BAD93B}"/>
              </a:ext>
            </a:extLst>
          </p:cNvPr>
          <p:cNvSpPr/>
          <p:nvPr/>
        </p:nvSpPr>
        <p:spPr>
          <a:xfrm>
            <a:off x="1098907" y="915792"/>
            <a:ext cx="10222785" cy="2923877"/>
          </a:xfrm>
          <a:prstGeom prst="rect">
            <a:avLst/>
          </a:prstGeom>
        </p:spPr>
        <p:txBody>
          <a:bodyPr wrap="square">
            <a:spAutoFit/>
          </a:bodyPr>
          <a:lstStyle/>
          <a:p>
            <a:pPr marL="342900" indent="-342900">
              <a:buFont typeface="Arial" panose="020B0604020202020204" pitchFamily="34" charset="0"/>
              <a:buChar char="•"/>
              <a:defRPr/>
            </a:pPr>
            <a:r>
              <a:rPr lang="en-US" altLang="en-US" sz="3200" dirty="0">
                <a:solidFill>
                  <a:schemeClr val="tx1">
                    <a:lumMod val="75000"/>
                    <a:lumOff val="25000"/>
                  </a:schemeClr>
                </a:solidFill>
              </a:rPr>
              <a:t>Welcome to CST-315</a:t>
            </a:r>
          </a:p>
          <a:p>
            <a:pPr marL="342900" indent="-342900">
              <a:buFont typeface="Arial" panose="020B0604020202020204" pitchFamily="34" charset="0"/>
              <a:buChar char="•"/>
              <a:defRPr/>
            </a:pPr>
            <a:r>
              <a:rPr lang="en-US" altLang="en-US" sz="3200" dirty="0">
                <a:solidFill>
                  <a:schemeClr val="tx1">
                    <a:lumMod val="75000"/>
                    <a:lumOff val="25000"/>
                  </a:schemeClr>
                </a:solidFill>
              </a:rPr>
              <a:t>Class expectations and Policies</a:t>
            </a:r>
          </a:p>
          <a:p>
            <a:pPr marL="342900" indent="-342900">
              <a:buFont typeface="Arial" panose="020B0604020202020204" pitchFamily="34" charset="0"/>
              <a:buChar char="•"/>
              <a:defRPr/>
            </a:pPr>
            <a:r>
              <a:rPr lang="en-US" altLang="en-US" sz="3200" dirty="0">
                <a:solidFill>
                  <a:schemeClr val="tx1">
                    <a:lumMod val="75000"/>
                    <a:lumOff val="25000"/>
                  </a:schemeClr>
                </a:solidFill>
              </a:rPr>
              <a:t>Topic 1 objectives</a:t>
            </a:r>
          </a:p>
          <a:p>
            <a:pPr marL="342900" indent="-342900">
              <a:buFont typeface="Arial" panose="020B0604020202020204" pitchFamily="34" charset="0"/>
              <a:buChar char="•"/>
              <a:defRPr/>
            </a:pPr>
            <a:endParaRPr lang="en-US" altLang="en-US" sz="3200" dirty="0">
              <a:solidFill>
                <a:schemeClr val="tx1">
                  <a:lumMod val="75000"/>
                  <a:lumOff val="25000"/>
                </a:schemeClr>
              </a:solidFill>
            </a:endParaRPr>
          </a:p>
          <a:p>
            <a:pPr>
              <a:defRPr/>
            </a:pPr>
            <a:r>
              <a:rPr lang="en-US" altLang="en-US" sz="2800" dirty="0">
                <a:solidFill>
                  <a:schemeClr val="tx1">
                    <a:lumMod val="75000"/>
                    <a:lumOff val="25000"/>
                  </a:schemeClr>
                </a:solidFill>
              </a:rPr>
              <a:t>Book: Operating Systems; Internals and Design Principles. William Stallings. Eighth Edition</a:t>
            </a:r>
            <a:endParaRPr lang="en-US"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z="4000" dirty="0"/>
              <a:t>Some Notes</a:t>
            </a:r>
          </a:p>
        </p:txBody>
      </p:sp>
      <p:sp>
        <p:nvSpPr>
          <p:cNvPr id="3" name="Rectangle 2"/>
          <p:cNvSpPr/>
          <p:nvPr/>
        </p:nvSpPr>
        <p:spPr>
          <a:xfrm>
            <a:off x="495300" y="1371600"/>
            <a:ext cx="11201400" cy="3970318"/>
          </a:xfrm>
          <a:prstGeom prst="rect">
            <a:avLst/>
          </a:prstGeom>
        </p:spPr>
        <p:txBody>
          <a:bodyPr wrap="square">
            <a:spAutoFit/>
          </a:bodyPr>
          <a:lstStyle/>
          <a:p>
            <a:pPr>
              <a:defRPr/>
            </a:pPr>
            <a:r>
              <a:rPr lang="en-US" altLang="en-US" sz="2800" dirty="0"/>
              <a:t>My slides usually contain text from your textbook. I have the habit to read the contents of the slides during lecture expecting from you:</a:t>
            </a:r>
          </a:p>
          <a:p>
            <a:pPr>
              <a:defRPr/>
            </a:pPr>
            <a:endParaRPr lang="en-US" altLang="en-US" sz="2800" dirty="0"/>
          </a:p>
          <a:p>
            <a:pPr marL="342900" indent="-342900">
              <a:buFontTx/>
              <a:buAutoNum type="alphaLcPeriod"/>
              <a:defRPr/>
            </a:pPr>
            <a:r>
              <a:rPr lang="en-US" altLang="en-US" sz="2800" dirty="0"/>
              <a:t>Be prepared before the class by reading chapter(s) from your textbook.</a:t>
            </a:r>
          </a:p>
          <a:p>
            <a:pPr marL="342900" indent="-342900">
              <a:buFontTx/>
              <a:buAutoNum type="alphaLcPeriod"/>
              <a:defRPr/>
            </a:pPr>
            <a:r>
              <a:rPr lang="en-US" altLang="en-US" sz="2800" dirty="0"/>
              <a:t>This will create a learning experience where we can engage during the class with questions and answers.</a:t>
            </a:r>
          </a:p>
          <a:p>
            <a:pPr marL="342900" indent="-342900">
              <a:buFontTx/>
              <a:buAutoNum type="alphaLcPeriod"/>
              <a:defRPr/>
            </a:pPr>
            <a:r>
              <a:rPr lang="en-US" altLang="en-US" sz="2800" dirty="0"/>
              <a:t>Even if you do not like to read the textbook, the slides will provide the necessary material for your learning.</a:t>
            </a:r>
          </a:p>
        </p:txBody>
      </p:sp>
    </p:spTree>
    <p:extLst>
      <p:ext uri="{BB962C8B-B14F-4D97-AF65-F5344CB8AC3E}">
        <p14:creationId xmlns:p14="http://schemas.microsoft.com/office/powerpoint/2010/main" val="2277315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a:extLst>
              <a:ext uri="{FF2B5EF4-FFF2-40B4-BE49-F238E27FC236}">
                <a16:creationId xmlns:a16="http://schemas.microsoft.com/office/drawing/2014/main" id="{D9D2BF07-FDAF-4D9F-9191-69A06D1EF392}"/>
              </a:ext>
            </a:extLst>
          </p:cNvPr>
          <p:cNvSpPr>
            <a:spLocks noGrp="1" noChangeArrowheads="1"/>
          </p:cNvSpPr>
          <p:nvPr>
            <p:ph type="ftr" sz="quarter" idx="3"/>
          </p:nvPr>
        </p:nvSpPr>
        <p:spPr/>
        <p:txBody>
          <a:bodyPr/>
          <a:lstStyle/>
          <a:p>
            <a:r>
              <a:rPr lang="en-US" altLang="en-US"/>
              <a:t>Grand Canyon University</a:t>
            </a:r>
          </a:p>
        </p:txBody>
      </p:sp>
      <p:sp>
        <p:nvSpPr>
          <p:cNvPr id="5" name="Rectangle 11">
            <a:extLst>
              <a:ext uri="{FF2B5EF4-FFF2-40B4-BE49-F238E27FC236}">
                <a16:creationId xmlns:a16="http://schemas.microsoft.com/office/drawing/2014/main" id="{917F3F86-4771-495C-99A8-1A6244B9B8D8}"/>
              </a:ext>
            </a:extLst>
          </p:cNvPr>
          <p:cNvSpPr>
            <a:spLocks noGrp="1" noChangeArrowheads="1"/>
          </p:cNvSpPr>
          <p:nvPr>
            <p:ph type="sldNum" sz="quarter" idx="4"/>
          </p:nvPr>
        </p:nvSpPr>
        <p:spPr/>
        <p:txBody>
          <a:bodyPr/>
          <a:lstStyle/>
          <a:p>
            <a:fld id="{1E52F061-5166-4833-80F0-A5288CC83840}" type="slidenum">
              <a:rPr lang="en-US" altLang="en-US"/>
              <a:pPr/>
              <a:t>21</a:t>
            </a:fld>
            <a:endParaRPr lang="en-US" altLang="en-US" dirty="0"/>
          </a:p>
        </p:txBody>
      </p:sp>
      <p:sp>
        <p:nvSpPr>
          <p:cNvPr id="121858" name="Rectangle 2">
            <a:extLst>
              <a:ext uri="{FF2B5EF4-FFF2-40B4-BE49-F238E27FC236}">
                <a16:creationId xmlns:a16="http://schemas.microsoft.com/office/drawing/2014/main" id="{23C3953C-6E47-4966-827D-D41D55CAEFED}"/>
              </a:ext>
            </a:extLst>
          </p:cNvPr>
          <p:cNvSpPr>
            <a:spLocks noGrp="1" noChangeArrowheads="1"/>
          </p:cNvSpPr>
          <p:nvPr>
            <p:ph type="ctrTitle"/>
          </p:nvPr>
        </p:nvSpPr>
        <p:spPr>
          <a:xfrm>
            <a:off x="507124" y="0"/>
            <a:ext cx="11177751" cy="630524"/>
          </a:xfrm>
          <a:noFill/>
          <a:ln/>
        </p:spPr>
        <p:txBody>
          <a:bodyPr/>
          <a:lstStyle/>
          <a:p>
            <a:pPr>
              <a:lnSpc>
                <a:spcPct val="110000"/>
              </a:lnSpc>
            </a:pPr>
            <a:r>
              <a:rPr lang="en-US" altLang="en-US" sz="3200" b="1" dirty="0"/>
              <a:t>CST-315 – Introduction to Operating Systems</a:t>
            </a:r>
            <a:endParaRPr lang="en-US" altLang="en-US" sz="3200" dirty="0"/>
          </a:p>
        </p:txBody>
      </p:sp>
      <p:sp>
        <p:nvSpPr>
          <p:cNvPr id="121859" name="Rectangle 3">
            <a:extLst>
              <a:ext uri="{FF2B5EF4-FFF2-40B4-BE49-F238E27FC236}">
                <a16:creationId xmlns:a16="http://schemas.microsoft.com/office/drawing/2014/main" id="{1DBE7E19-18F9-4848-9E4A-831C932E27B7}"/>
              </a:ext>
            </a:extLst>
          </p:cNvPr>
          <p:cNvSpPr>
            <a:spLocks noGrp="1" noChangeArrowheads="1"/>
          </p:cNvSpPr>
          <p:nvPr>
            <p:ph type="subTitle" idx="1"/>
          </p:nvPr>
        </p:nvSpPr>
        <p:spPr>
          <a:xfrm>
            <a:off x="507124" y="630524"/>
            <a:ext cx="10709307" cy="5617876"/>
          </a:xfrm>
          <a:noFill/>
          <a:ln/>
        </p:spPr>
        <p:txBody>
          <a:bodyPr/>
          <a:lstStyle/>
          <a:p>
            <a:pPr marL="533400" indent="-533400" algn="l"/>
            <a:r>
              <a:rPr lang="en-US" altLang="en-US" sz="2400" b="1" dirty="0">
                <a:cs typeface="Times New Roman" panose="02020603050405020304" pitchFamily="18" charset="0"/>
              </a:rPr>
              <a:t>Important Remarks:</a:t>
            </a:r>
            <a:r>
              <a:rPr lang="en-US" altLang="en-US" sz="2400" dirty="0">
                <a:cs typeface="Times New Roman" panose="02020603050405020304" pitchFamily="18" charset="0"/>
              </a:rPr>
              <a:t> </a:t>
            </a:r>
          </a:p>
          <a:p>
            <a:pPr marL="533400" indent="-533400" algn="just">
              <a:buSzPct val="100000"/>
              <a:buFont typeface="Monotype Sorts" pitchFamily="2" charset="2"/>
              <a:buAutoNum type="arabicPeriod"/>
            </a:pPr>
            <a:r>
              <a:rPr lang="en-US" altLang="en-US" sz="2400" dirty="0">
                <a:cs typeface="Times New Roman" panose="02020603050405020304" pitchFamily="18" charset="0"/>
              </a:rPr>
              <a:t>Late submissions are not tolerated. After the submission deadline it is a zero unless under special cases.</a:t>
            </a:r>
          </a:p>
          <a:p>
            <a:pPr marL="1276350" lvl="1" indent="-533400" algn="just">
              <a:buSzPct val="100000"/>
              <a:buFont typeface="Monotype Sorts" pitchFamily="2" charset="2"/>
              <a:buAutoNum type="arabicPeriod"/>
            </a:pPr>
            <a:r>
              <a:rPr lang="en-US" altLang="en-US" sz="2400" dirty="0">
                <a:cs typeface="Times New Roman" panose="02020603050405020304" pitchFamily="18" charset="0"/>
              </a:rPr>
              <a:t>In case of sickness please provide a medical statement proving of your condition.</a:t>
            </a:r>
          </a:p>
          <a:p>
            <a:pPr marL="1276350" lvl="1" indent="-533400" algn="just">
              <a:buSzPct val="100000"/>
              <a:buFont typeface="Monotype Sorts" pitchFamily="2" charset="2"/>
              <a:buAutoNum type="arabicPeriod"/>
            </a:pPr>
            <a:r>
              <a:rPr lang="en-US" altLang="en-US" sz="2400" dirty="0">
                <a:cs typeface="Times New Roman" panose="02020603050405020304" pitchFamily="18" charset="0"/>
              </a:rPr>
              <a:t>Personal problems must be dealt with the correspondent counselor, and I must receive a communication from her/him.</a:t>
            </a:r>
          </a:p>
          <a:p>
            <a:pPr marL="1276350" lvl="1" indent="-533400" algn="just">
              <a:buSzPct val="100000"/>
              <a:buFont typeface="Monotype Sorts" pitchFamily="2" charset="2"/>
              <a:buAutoNum type="arabicPeriod"/>
            </a:pPr>
            <a:r>
              <a:rPr lang="en-US" altLang="en-US" sz="2400" dirty="0">
                <a:cs typeface="Times New Roman" panose="02020603050405020304" pitchFamily="18" charset="0"/>
              </a:rPr>
              <a:t>Any other problem should be communicated before the deadline and proper grade penalty will be applied.</a:t>
            </a:r>
          </a:p>
          <a:p>
            <a:pPr marL="533400" indent="-533400" algn="just">
              <a:buSzPct val="100000"/>
              <a:buFont typeface="Monotype Sorts" pitchFamily="2" charset="2"/>
              <a:buAutoNum type="arabicPeriod"/>
            </a:pPr>
            <a:r>
              <a:rPr lang="en-US" altLang="en-US" sz="2400" dirty="0">
                <a:cs typeface="Times New Roman" panose="02020603050405020304" pitchFamily="18" charset="0"/>
              </a:rPr>
              <a:t>We are expected to have quizzes in this class after each topic. The instructor will decide the grade for each quiz.</a:t>
            </a:r>
          </a:p>
          <a:p>
            <a:pPr marL="533400" indent="-533400" algn="just">
              <a:buSzPct val="100000"/>
              <a:buFont typeface="Monotype Sorts" pitchFamily="2" charset="2"/>
              <a:buAutoNum type="arabicPeriod"/>
            </a:pPr>
            <a:r>
              <a:rPr lang="en-US" altLang="en-US" sz="2400" dirty="0">
                <a:cs typeface="Times New Roman" panose="02020603050405020304" pitchFamily="18" charset="0"/>
              </a:rPr>
              <a:t>The projects/labs assignments must be done individually. Late submission will not be accepted. The instructor reserves the right to ask any student to explain the work and adjust the grade accordingly.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0">
            <a:extLst>
              <a:ext uri="{FF2B5EF4-FFF2-40B4-BE49-F238E27FC236}">
                <a16:creationId xmlns:a16="http://schemas.microsoft.com/office/drawing/2014/main" id="{B36E8D42-3127-4109-ACE6-98199ED54AE5}"/>
              </a:ext>
            </a:extLst>
          </p:cNvPr>
          <p:cNvSpPr>
            <a:spLocks noGrp="1" noChangeArrowheads="1"/>
          </p:cNvSpPr>
          <p:nvPr>
            <p:ph type="ftr" sz="quarter" idx="3"/>
          </p:nvPr>
        </p:nvSpPr>
        <p:spPr/>
        <p:txBody>
          <a:bodyPr/>
          <a:lstStyle/>
          <a:p>
            <a:r>
              <a:rPr lang="en-US" altLang="en-US"/>
              <a:t>Grand Canyon University</a:t>
            </a:r>
          </a:p>
        </p:txBody>
      </p:sp>
      <p:sp>
        <p:nvSpPr>
          <p:cNvPr id="5" name="Rectangle 11">
            <a:extLst>
              <a:ext uri="{FF2B5EF4-FFF2-40B4-BE49-F238E27FC236}">
                <a16:creationId xmlns:a16="http://schemas.microsoft.com/office/drawing/2014/main" id="{2D61C58F-F119-4F97-B16E-7D27D2BA073C}"/>
              </a:ext>
            </a:extLst>
          </p:cNvPr>
          <p:cNvSpPr>
            <a:spLocks noGrp="1" noChangeArrowheads="1"/>
          </p:cNvSpPr>
          <p:nvPr>
            <p:ph type="sldNum" sz="quarter" idx="4"/>
          </p:nvPr>
        </p:nvSpPr>
        <p:spPr/>
        <p:txBody>
          <a:bodyPr/>
          <a:lstStyle/>
          <a:p>
            <a:fld id="{CD0618F1-5970-4935-B2BA-EC027AB9F63A}" type="slidenum">
              <a:rPr lang="en-US" altLang="en-US"/>
              <a:pPr/>
              <a:t>22</a:t>
            </a:fld>
            <a:endParaRPr lang="en-US" altLang="en-US"/>
          </a:p>
        </p:txBody>
      </p:sp>
      <p:sp>
        <p:nvSpPr>
          <p:cNvPr id="123906" name="Rectangle 2">
            <a:extLst>
              <a:ext uri="{FF2B5EF4-FFF2-40B4-BE49-F238E27FC236}">
                <a16:creationId xmlns:a16="http://schemas.microsoft.com/office/drawing/2014/main" id="{FF048329-EA24-42C7-95BF-8FF6B5953869}"/>
              </a:ext>
            </a:extLst>
          </p:cNvPr>
          <p:cNvSpPr>
            <a:spLocks noGrp="1" noChangeArrowheads="1"/>
          </p:cNvSpPr>
          <p:nvPr>
            <p:ph type="ctrTitle"/>
          </p:nvPr>
        </p:nvSpPr>
        <p:spPr>
          <a:xfrm>
            <a:off x="483476" y="0"/>
            <a:ext cx="11225048" cy="583324"/>
          </a:xfrm>
          <a:noFill/>
          <a:ln/>
        </p:spPr>
        <p:txBody>
          <a:bodyPr/>
          <a:lstStyle/>
          <a:p>
            <a:pPr>
              <a:lnSpc>
                <a:spcPct val="110000"/>
              </a:lnSpc>
            </a:pPr>
            <a:r>
              <a:rPr lang="en-US" altLang="en-US" sz="3200" b="1" dirty="0"/>
              <a:t>CST-315 – Introduction to Operating Systems</a:t>
            </a:r>
            <a:endParaRPr lang="en-US" altLang="en-US" sz="3200" dirty="0"/>
          </a:p>
        </p:txBody>
      </p:sp>
      <p:sp>
        <p:nvSpPr>
          <p:cNvPr id="123907" name="Rectangle 3">
            <a:extLst>
              <a:ext uri="{FF2B5EF4-FFF2-40B4-BE49-F238E27FC236}">
                <a16:creationId xmlns:a16="http://schemas.microsoft.com/office/drawing/2014/main" id="{2BF994B5-100C-41FE-9A86-EBD64EB1A4F8}"/>
              </a:ext>
            </a:extLst>
          </p:cNvPr>
          <p:cNvSpPr>
            <a:spLocks noGrp="1" noChangeArrowheads="1"/>
          </p:cNvSpPr>
          <p:nvPr>
            <p:ph type="subTitle" idx="1"/>
          </p:nvPr>
        </p:nvSpPr>
        <p:spPr>
          <a:xfrm>
            <a:off x="727799" y="583324"/>
            <a:ext cx="10907153" cy="6122276"/>
          </a:xfrm>
          <a:noFill/>
          <a:ln/>
        </p:spPr>
        <p:txBody>
          <a:bodyPr/>
          <a:lstStyle/>
          <a:p>
            <a:pPr marL="533400" indent="-533400" algn="l"/>
            <a:r>
              <a:rPr lang="en-US" altLang="en-US" sz="2800" b="1" dirty="0">
                <a:cs typeface="Times New Roman" panose="02020603050405020304" pitchFamily="18" charset="0"/>
              </a:rPr>
              <a:t>Important Remarks:</a:t>
            </a:r>
            <a:r>
              <a:rPr lang="en-US" altLang="en-US" sz="2800" dirty="0">
                <a:cs typeface="Times New Roman" panose="02020603050405020304" pitchFamily="18" charset="0"/>
              </a:rPr>
              <a:t> </a:t>
            </a:r>
          </a:p>
          <a:p>
            <a:pPr marL="533400" indent="-533400" algn="just"/>
            <a:r>
              <a:rPr lang="en-US" altLang="en-US" sz="2800" dirty="0">
                <a:cs typeface="Times New Roman" panose="02020603050405020304" pitchFamily="18" charset="0"/>
              </a:rPr>
              <a:t>4.   Is the student responsibility to be present in classes, participate in class activities, and quizzes will be given at random lecture days at the instructor discretion. Any students who do not participate in activities will receive a grade of zero for the day participation class and any students who do not take the quiz will receive a grade of zero.</a:t>
            </a:r>
          </a:p>
          <a:p>
            <a:pPr marL="533400" indent="-533400" algn="just">
              <a:buAutoNum type="arabicPeriod" startAt="7"/>
            </a:pPr>
            <a:r>
              <a:rPr lang="en-US" altLang="en-US" sz="2800" dirty="0">
                <a:cs typeface="Times New Roman" panose="02020603050405020304" pitchFamily="18" charset="0"/>
              </a:rPr>
              <a:t>Cheating, plagiarism and other anti-intellectual behavior will be dealt with severely. </a:t>
            </a:r>
          </a:p>
          <a:p>
            <a:pPr marL="533400" indent="-533400" algn="just">
              <a:buAutoNum type="arabicPeriod" startAt="7"/>
            </a:pPr>
            <a:r>
              <a:rPr lang="en-US" altLang="en-US" sz="2800" dirty="0">
                <a:cs typeface="Times New Roman" panose="02020603050405020304" pitchFamily="18" charset="0"/>
              </a:rPr>
              <a:t>Submissions can be through a zip file to Halo or Bitbucket. In case a submission is through Bitbucket make sure the instructor has access.</a:t>
            </a:r>
          </a:p>
          <a:p>
            <a:pPr lvl="1" algn="just">
              <a:spcBef>
                <a:spcPts val="0"/>
              </a:spcBef>
            </a:pPr>
            <a:r>
              <a:rPr lang="en-US" altLang="en-US" sz="2000" dirty="0">
                <a:cs typeface="Times New Roman" panose="02020603050405020304" pitchFamily="18" charset="0"/>
              </a:rPr>
              <a:t>CLCs – Group of 2</a:t>
            </a:r>
          </a:p>
          <a:p>
            <a:pPr lvl="1" algn="just">
              <a:spcBef>
                <a:spcPts val="0"/>
              </a:spcBef>
            </a:pPr>
            <a:r>
              <a:rPr lang="en-US" altLang="en-US" sz="2000" dirty="0">
                <a:cs typeface="Times New Roman" panose="02020603050405020304" pitchFamily="18" charset="0"/>
              </a:rPr>
              <a:t>Projects – Individual</a:t>
            </a:r>
          </a:p>
          <a:p>
            <a:pPr lvl="1" algn="just">
              <a:spcBef>
                <a:spcPts val="0"/>
              </a:spcBef>
            </a:pPr>
            <a:r>
              <a:rPr lang="en-US" altLang="en-US" sz="2000" dirty="0">
                <a:cs typeface="Times New Roman" panose="02020603050405020304" pitchFamily="18" charset="0"/>
              </a:rPr>
              <a:t>Assignments – Individual</a:t>
            </a:r>
          </a:p>
          <a:p>
            <a:pPr lvl="1" algn="just">
              <a:spcBef>
                <a:spcPts val="0"/>
              </a:spcBef>
            </a:pPr>
            <a:r>
              <a:rPr lang="en-US" altLang="en-US" sz="2000" dirty="0">
                <a:cs typeface="Times New Roman" panose="02020603050405020304" pitchFamily="18" charset="0"/>
              </a:rPr>
              <a:t>Labs - Individual</a:t>
            </a:r>
          </a:p>
          <a:p>
            <a:pPr algn="just"/>
            <a:endParaRPr lang="en-US" altLang="en-US" sz="2800" dirty="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F418156B-9C3C-4A8A-A5D8-70E6B80BE5CC}"/>
              </a:ext>
            </a:extLst>
          </p:cNvPr>
          <p:cNvSpPr>
            <a:spLocks noGrp="1" noChangeArrowheads="1"/>
          </p:cNvSpPr>
          <p:nvPr>
            <p:ph type="title"/>
          </p:nvPr>
        </p:nvSpPr>
        <p:spPr>
          <a:xfrm>
            <a:off x="3298005" y="28575"/>
            <a:ext cx="4952144" cy="624155"/>
          </a:xfrm>
        </p:spPr>
        <p:txBody>
          <a:bodyPr/>
          <a:lstStyle/>
          <a:p>
            <a:r>
              <a:rPr lang="en-US" altLang="en-US" sz="3200" dirty="0"/>
              <a:t>Topic 1 Objectives</a:t>
            </a:r>
          </a:p>
        </p:txBody>
      </p:sp>
      <p:sp>
        <p:nvSpPr>
          <p:cNvPr id="26627" name="Slide Number Placeholder 2">
            <a:extLst>
              <a:ext uri="{FF2B5EF4-FFF2-40B4-BE49-F238E27FC236}">
                <a16:creationId xmlns:a16="http://schemas.microsoft.com/office/drawing/2014/main" id="{A968F71E-AE78-4CB1-A2AC-C18FA73D82A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D7CBB1A1-107A-4129-B2E4-6A4D9523AA1B}" type="slidenum">
              <a:rPr lang="en-US" altLang="en-US" sz="1400"/>
              <a:pPr>
                <a:spcBef>
                  <a:spcPct val="0"/>
                </a:spcBef>
                <a:buClrTx/>
                <a:buSzTx/>
                <a:buFontTx/>
                <a:buNone/>
              </a:pPr>
              <a:t>23</a:t>
            </a:fld>
            <a:endParaRPr lang="en-US" altLang="en-US" sz="1400"/>
          </a:p>
        </p:txBody>
      </p:sp>
      <p:sp>
        <p:nvSpPr>
          <p:cNvPr id="22533" name="Rectangle 3">
            <a:extLst>
              <a:ext uri="{FF2B5EF4-FFF2-40B4-BE49-F238E27FC236}">
                <a16:creationId xmlns:a16="http://schemas.microsoft.com/office/drawing/2014/main" id="{CF542CEE-156C-4F00-9651-87A601262266}"/>
              </a:ext>
            </a:extLst>
          </p:cNvPr>
          <p:cNvSpPr>
            <a:spLocks noChangeArrowheads="1"/>
          </p:cNvSpPr>
          <p:nvPr/>
        </p:nvSpPr>
        <p:spPr bwMode="auto">
          <a:xfrm>
            <a:off x="1557089" y="872448"/>
            <a:ext cx="9199954" cy="3693319"/>
          </a:xfrm>
          <a:prstGeom prst="rect">
            <a:avLst/>
          </a:prstGeom>
          <a:noFill/>
          <a:ln>
            <a:noFill/>
          </a:ln>
        </p:spPr>
        <p:txBody>
          <a:bodyPr wrap="square">
            <a:sp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457200" indent="-457200">
              <a:buFont typeface="+mj-lt"/>
              <a:buAutoNum type="arabicPeriod"/>
              <a:defRPr/>
            </a:pPr>
            <a:r>
              <a:rPr lang="en-US" sz="2400" dirty="0">
                <a:latin typeface="+mn-lt"/>
              </a:rPr>
              <a:t>Demonstrate basic familiarity with UNIX/Linux.</a:t>
            </a:r>
          </a:p>
          <a:p>
            <a:pPr marL="457200" indent="-457200">
              <a:buFont typeface="+mj-lt"/>
              <a:buAutoNum type="arabicPeriod"/>
              <a:defRPr/>
            </a:pPr>
            <a:r>
              <a:rPr lang="en-US" sz="2400" dirty="0">
                <a:latin typeface="+mn-lt"/>
              </a:rPr>
              <a:t>Verify proper installation of Linux/UNIX on the computer.</a:t>
            </a:r>
          </a:p>
          <a:p>
            <a:pPr marL="457200" indent="-457200">
              <a:buFont typeface="+mj-lt"/>
              <a:buAutoNum type="arabicPeriod"/>
              <a:defRPr/>
            </a:pPr>
            <a:r>
              <a:rPr lang="en-US" sz="2400" dirty="0">
                <a:latin typeface="+mn-lt"/>
              </a:rPr>
              <a:t>Assess various features of the operating system.</a:t>
            </a:r>
          </a:p>
          <a:p>
            <a:pPr marL="457200" indent="-457200">
              <a:buFont typeface="+mj-lt"/>
              <a:buAutoNum type="arabicPeriod"/>
              <a:defRPr/>
            </a:pPr>
            <a:r>
              <a:rPr lang="en-US" sz="2400" dirty="0">
                <a:latin typeface="+mn-lt"/>
              </a:rPr>
              <a:t>Compile and execute the simple program.</a:t>
            </a:r>
          </a:p>
          <a:p>
            <a:pPr marL="0" indent="0">
              <a:defRPr/>
            </a:pPr>
            <a:endParaRPr lang="en-US" sz="2400" dirty="0">
              <a:latin typeface="+mn-lt"/>
            </a:endParaRPr>
          </a:p>
          <a:p>
            <a:pPr marL="0" indent="0">
              <a:defRPr/>
            </a:pPr>
            <a:r>
              <a:rPr lang="en-US" sz="2400" dirty="0">
                <a:latin typeface="+mn-lt"/>
              </a:rPr>
              <a:t>Start Topic 1 Lab Questions 1 &amp; 2</a:t>
            </a:r>
          </a:p>
          <a:p>
            <a:pPr marL="0" indent="0">
              <a:defRPr/>
            </a:pPr>
            <a:endParaRPr lang="en-US" sz="2400" dirty="0">
              <a:latin typeface="+mn-lt"/>
            </a:endParaRPr>
          </a:p>
          <a:p>
            <a:pPr marL="0" indent="0">
              <a:defRPr/>
            </a:pPr>
            <a:r>
              <a:rPr lang="en-US" sz="2400" dirty="0">
                <a:latin typeface="+mn-lt"/>
              </a:rPr>
              <a:t>Link to </a:t>
            </a:r>
            <a:r>
              <a:rPr lang="en-US" sz="2400" dirty="0" err="1">
                <a:latin typeface="+mn-lt"/>
              </a:rPr>
              <a:t>padlet</a:t>
            </a:r>
            <a:r>
              <a:rPr lang="en-US" sz="2400" dirty="0">
                <a:latin typeface="+mn-lt"/>
              </a:rPr>
              <a:t>:</a:t>
            </a:r>
          </a:p>
          <a:p>
            <a:pPr marL="0" indent="0">
              <a:defRPr/>
            </a:pPr>
            <a:r>
              <a:rPr lang="en-US" sz="2400" dirty="0">
                <a:latin typeface="+mn-lt"/>
                <a:hlinkClick r:id="rId2"/>
              </a:rPr>
              <a:t>https://padlet.com/ricardo_citro/lv5e3viygxy78dpz</a:t>
            </a:r>
            <a:endParaRPr lang="en-US" sz="2400" dirty="0">
              <a:latin typeface="+mn-lt"/>
            </a:endParaRPr>
          </a:p>
          <a:p>
            <a:pPr marL="0" indent="0">
              <a:defRPr/>
            </a:pPr>
            <a:endParaRPr lang="en-US" dirty="0">
              <a:latin typeface="+mn-lt"/>
            </a:endParaRPr>
          </a:p>
        </p:txBody>
      </p:sp>
      <p:sp>
        <p:nvSpPr>
          <p:cNvPr id="26629" name="Footer Placeholder 1">
            <a:extLst>
              <a:ext uri="{FF2B5EF4-FFF2-40B4-BE49-F238E27FC236}">
                <a16:creationId xmlns:a16="http://schemas.microsoft.com/office/drawing/2014/main" id="{CFCB8092-5B6C-433D-8B88-8690DD2AA35A}"/>
              </a:ext>
            </a:extLst>
          </p:cNvPr>
          <p:cNvSpPr txBox="1">
            <a:spLocks/>
          </p:cNvSpPr>
          <p:nvPr/>
        </p:nvSpPr>
        <p:spPr bwMode="auto">
          <a:xfrm>
            <a:off x="4737100" y="637222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400" b="1">
                <a:solidFill>
                  <a:srgbClr val="9933FF"/>
                </a:solidFill>
              </a:rPr>
              <a:t>Grand Canyon University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F623F72E-A27E-4DB8-9B64-7F2503599465}"/>
              </a:ext>
            </a:extLst>
          </p:cNvPr>
          <p:cNvSpPr>
            <a:spLocks noGrp="1" noChangeArrowheads="1"/>
          </p:cNvSpPr>
          <p:nvPr>
            <p:ph type="title"/>
          </p:nvPr>
        </p:nvSpPr>
        <p:spPr>
          <a:xfrm>
            <a:off x="914400" y="-12360"/>
            <a:ext cx="10363200" cy="1219200"/>
          </a:xfrm>
        </p:spPr>
        <p:txBody>
          <a:bodyPr/>
          <a:lstStyle/>
          <a:p>
            <a:r>
              <a:rPr lang="en-US" altLang="en-US" sz="2400" dirty="0"/>
              <a:t>Career Objectives (If you plan to work as an OS guru, implement features, design and code device drivers, </a:t>
            </a:r>
            <a:r>
              <a:rPr lang="en-US" altLang="en-US" sz="2400" dirty="0" err="1"/>
              <a:t>etc</a:t>
            </a:r>
            <a:r>
              <a:rPr lang="en-US" altLang="en-US" sz="2400" dirty="0"/>
              <a:t>…)</a:t>
            </a:r>
          </a:p>
        </p:txBody>
      </p:sp>
      <p:sp>
        <p:nvSpPr>
          <p:cNvPr id="27651" name="Slide Number Placeholder 2">
            <a:extLst>
              <a:ext uri="{FF2B5EF4-FFF2-40B4-BE49-F238E27FC236}">
                <a16:creationId xmlns:a16="http://schemas.microsoft.com/office/drawing/2014/main" id="{56805FDC-5183-4A71-BCD4-629685A841E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77047ABC-CB02-401E-BE16-06B3AA78E3B5}" type="slidenum">
              <a:rPr lang="en-US" altLang="en-US" sz="1400"/>
              <a:pPr>
                <a:spcBef>
                  <a:spcPct val="0"/>
                </a:spcBef>
                <a:buClrTx/>
                <a:buSzTx/>
                <a:buFontTx/>
                <a:buNone/>
              </a:pPr>
              <a:t>24</a:t>
            </a:fld>
            <a:endParaRPr lang="en-US" altLang="en-US" sz="1400"/>
          </a:p>
        </p:txBody>
      </p:sp>
      <p:sp>
        <p:nvSpPr>
          <p:cNvPr id="22533" name="Rectangle 3">
            <a:extLst>
              <a:ext uri="{FF2B5EF4-FFF2-40B4-BE49-F238E27FC236}">
                <a16:creationId xmlns:a16="http://schemas.microsoft.com/office/drawing/2014/main" id="{84B07DA6-5D1A-4540-AA9C-961C5D90EFD2}"/>
              </a:ext>
            </a:extLst>
          </p:cNvPr>
          <p:cNvSpPr>
            <a:spLocks noChangeArrowheads="1"/>
          </p:cNvSpPr>
          <p:nvPr/>
        </p:nvSpPr>
        <p:spPr bwMode="auto">
          <a:xfrm>
            <a:off x="1457985" y="1348484"/>
            <a:ext cx="9453829" cy="3785652"/>
          </a:xfrm>
          <a:prstGeom prst="rect">
            <a:avLst/>
          </a:prstGeom>
          <a:noFill/>
          <a:ln>
            <a:noFill/>
          </a:ln>
        </p:spPr>
        <p:txBody>
          <a:bodyPr wrap="square">
            <a:sp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defRPr/>
            </a:pPr>
            <a:r>
              <a:rPr lang="en-US" sz="2400" b="1" dirty="0" err="1">
                <a:solidFill>
                  <a:srgbClr val="0070C0"/>
                </a:solidFill>
                <a:latin typeface="+mn-lt"/>
              </a:rPr>
              <a:t>Tanenbaum’s</a:t>
            </a:r>
            <a:r>
              <a:rPr lang="en-US" sz="2400" b="1" dirty="0">
                <a:solidFill>
                  <a:srgbClr val="0070C0"/>
                </a:solidFill>
                <a:latin typeface="+mn-lt"/>
              </a:rPr>
              <a:t> definition of a reliable OS:</a:t>
            </a:r>
          </a:p>
          <a:p>
            <a:pPr>
              <a:defRPr/>
            </a:pPr>
            <a:endParaRPr lang="en-US" sz="2400" b="1" dirty="0">
              <a:solidFill>
                <a:srgbClr val="0070C0"/>
              </a:solidFill>
              <a:latin typeface="+mn-lt"/>
            </a:endParaRPr>
          </a:p>
          <a:p>
            <a:pPr>
              <a:defRPr/>
            </a:pPr>
            <a:r>
              <a:rPr lang="en-US" sz="2400" dirty="0">
                <a:solidFill>
                  <a:srgbClr val="FF0000"/>
                </a:solidFill>
                <a:latin typeface="+mn-lt"/>
              </a:rPr>
              <a:t>   “</a:t>
            </a:r>
            <a:r>
              <a:rPr lang="en-US" sz="2400" i="1" dirty="0">
                <a:solidFill>
                  <a:srgbClr val="FF0000"/>
                </a:solidFill>
                <a:latin typeface="+mn-lt"/>
              </a:rPr>
              <a:t>An operating system is said to be reliable when a typical user has never experienced even a single failure in his or her lifetime and does not know anybody who has ever experienced a failure.</a:t>
            </a:r>
            <a:r>
              <a:rPr lang="en-US" sz="2400" dirty="0">
                <a:solidFill>
                  <a:srgbClr val="FF0000"/>
                </a:solidFill>
                <a:latin typeface="+mn-lt"/>
              </a:rPr>
              <a:t>”</a:t>
            </a:r>
          </a:p>
          <a:p>
            <a:pPr>
              <a:defRPr/>
            </a:pPr>
            <a:endParaRPr lang="en-US" sz="2400" dirty="0">
              <a:latin typeface="+mn-lt"/>
            </a:endParaRPr>
          </a:p>
          <a:p>
            <a:pPr>
              <a:defRPr/>
            </a:pPr>
            <a:r>
              <a:rPr lang="en-US" sz="2400" dirty="0">
                <a:latin typeface="+mn-lt"/>
              </a:rPr>
              <a:t>In engineering terms, this is probably mean time to failure &gt; 50 </a:t>
            </a:r>
          </a:p>
          <a:p>
            <a:pPr>
              <a:defRPr/>
            </a:pPr>
            <a:r>
              <a:rPr lang="en-US" sz="2400" dirty="0">
                <a:latin typeface="+mn-lt"/>
              </a:rPr>
              <a:t>years</a:t>
            </a:r>
          </a:p>
          <a:p>
            <a:pPr>
              <a:defRPr/>
            </a:pPr>
            <a:endParaRPr lang="en-US" sz="2400" dirty="0">
              <a:latin typeface="+mn-lt"/>
            </a:endParaRPr>
          </a:p>
          <a:p>
            <a:pPr>
              <a:defRPr/>
            </a:pPr>
            <a:r>
              <a:rPr lang="en-US" sz="2400" dirty="0">
                <a:latin typeface="+mn-lt"/>
              </a:rPr>
              <a:t>I don’t think we are there yet</a:t>
            </a:r>
          </a:p>
        </p:txBody>
      </p:sp>
      <p:sp>
        <p:nvSpPr>
          <p:cNvPr id="27653" name="Footer Placeholder 1">
            <a:extLst>
              <a:ext uri="{FF2B5EF4-FFF2-40B4-BE49-F238E27FC236}">
                <a16:creationId xmlns:a16="http://schemas.microsoft.com/office/drawing/2014/main" id="{4277DCAD-AB37-4A50-A982-A882916E95F7}"/>
              </a:ext>
            </a:extLst>
          </p:cNvPr>
          <p:cNvSpPr txBox="1">
            <a:spLocks/>
          </p:cNvSpPr>
          <p:nvPr/>
        </p:nvSpPr>
        <p:spPr bwMode="auto">
          <a:xfrm>
            <a:off x="4737100" y="637222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400" b="1">
                <a:solidFill>
                  <a:srgbClr val="9933FF"/>
                </a:solidFill>
              </a:rPr>
              <a:t>Grand Canyon University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7F159BB3-9E4E-429D-8E69-6CB15386582B}"/>
              </a:ext>
            </a:extLst>
          </p:cNvPr>
          <p:cNvSpPr>
            <a:spLocks noGrp="1" noChangeArrowheads="1"/>
          </p:cNvSpPr>
          <p:nvPr>
            <p:ph type="title"/>
          </p:nvPr>
        </p:nvSpPr>
        <p:spPr>
          <a:xfrm>
            <a:off x="3637052" y="28575"/>
            <a:ext cx="4191856" cy="716622"/>
          </a:xfrm>
        </p:spPr>
        <p:txBody>
          <a:bodyPr/>
          <a:lstStyle/>
          <a:p>
            <a:r>
              <a:rPr lang="en-US" altLang="en-US" sz="3200" dirty="0"/>
              <a:t>The Television Model</a:t>
            </a:r>
          </a:p>
        </p:txBody>
      </p:sp>
      <p:sp>
        <p:nvSpPr>
          <p:cNvPr id="28675" name="Slide Number Placeholder 2">
            <a:extLst>
              <a:ext uri="{FF2B5EF4-FFF2-40B4-BE49-F238E27FC236}">
                <a16:creationId xmlns:a16="http://schemas.microsoft.com/office/drawing/2014/main" id="{882A0952-EA04-4024-85F3-4C2E8485CB5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8775E4CC-FED5-45F9-B50B-E8ECB3993944}" type="slidenum">
              <a:rPr lang="en-US" altLang="en-US" sz="1400"/>
              <a:pPr>
                <a:spcBef>
                  <a:spcPct val="0"/>
                </a:spcBef>
                <a:buClrTx/>
                <a:buSzTx/>
                <a:buFontTx/>
                <a:buNone/>
              </a:pPr>
              <a:t>25</a:t>
            </a:fld>
            <a:endParaRPr lang="en-US" altLang="en-US" sz="1400"/>
          </a:p>
        </p:txBody>
      </p:sp>
      <p:sp>
        <p:nvSpPr>
          <p:cNvPr id="22533" name="Rectangle 3">
            <a:extLst>
              <a:ext uri="{FF2B5EF4-FFF2-40B4-BE49-F238E27FC236}">
                <a16:creationId xmlns:a16="http://schemas.microsoft.com/office/drawing/2014/main" id="{28C585A6-7F71-434D-9B37-1DF0C8F92DB8}"/>
              </a:ext>
            </a:extLst>
          </p:cNvPr>
          <p:cNvSpPr>
            <a:spLocks noChangeArrowheads="1"/>
          </p:cNvSpPr>
          <p:nvPr/>
        </p:nvSpPr>
        <p:spPr bwMode="auto">
          <a:xfrm>
            <a:off x="2168525" y="1242317"/>
            <a:ext cx="7839075" cy="1384995"/>
          </a:xfrm>
          <a:prstGeom prst="rect">
            <a:avLst/>
          </a:prstGeom>
          <a:noFill/>
          <a:ln>
            <a:noFill/>
          </a:ln>
        </p:spPr>
        <p:txBody>
          <a:bodyPr>
            <a:sp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defRPr/>
            </a:pPr>
            <a:r>
              <a:rPr lang="en-US" sz="2800" dirty="0">
                <a:solidFill>
                  <a:srgbClr val="0070C0"/>
                </a:solidFill>
                <a:latin typeface="+mn-lt"/>
              </a:rPr>
              <a:t>1.</a:t>
            </a:r>
            <a:r>
              <a:rPr lang="en-US" dirty="0">
                <a:solidFill>
                  <a:srgbClr val="0070C0"/>
                </a:solidFill>
                <a:latin typeface="+mn-lt"/>
              </a:rPr>
              <a:t> </a:t>
            </a:r>
            <a:r>
              <a:rPr lang="en-US" sz="2800" dirty="0">
                <a:solidFill>
                  <a:srgbClr val="0070C0"/>
                </a:solidFill>
                <a:latin typeface="+mn-lt"/>
              </a:rPr>
              <a:t>You buy the television</a:t>
            </a:r>
          </a:p>
          <a:p>
            <a:pPr>
              <a:defRPr/>
            </a:pPr>
            <a:r>
              <a:rPr lang="en-US" sz="2800" dirty="0">
                <a:solidFill>
                  <a:srgbClr val="0070C0"/>
                </a:solidFill>
                <a:latin typeface="+mn-lt"/>
              </a:rPr>
              <a:t>2. You plug it in</a:t>
            </a:r>
          </a:p>
          <a:p>
            <a:pPr>
              <a:defRPr/>
            </a:pPr>
            <a:r>
              <a:rPr lang="en-US" sz="2800" dirty="0">
                <a:solidFill>
                  <a:srgbClr val="0070C0"/>
                </a:solidFill>
                <a:latin typeface="+mn-lt"/>
              </a:rPr>
              <a:t>3. It works perfectly for the next 10 years</a:t>
            </a:r>
          </a:p>
        </p:txBody>
      </p:sp>
      <p:sp>
        <p:nvSpPr>
          <p:cNvPr id="28677" name="Footer Placeholder 1">
            <a:extLst>
              <a:ext uri="{FF2B5EF4-FFF2-40B4-BE49-F238E27FC236}">
                <a16:creationId xmlns:a16="http://schemas.microsoft.com/office/drawing/2014/main" id="{72C63759-E000-4B18-833C-E74BFDB984F8}"/>
              </a:ext>
            </a:extLst>
          </p:cNvPr>
          <p:cNvSpPr txBox="1">
            <a:spLocks/>
          </p:cNvSpPr>
          <p:nvPr/>
        </p:nvSpPr>
        <p:spPr bwMode="auto">
          <a:xfrm>
            <a:off x="4737100" y="637222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400" b="1">
                <a:solidFill>
                  <a:srgbClr val="9933FF"/>
                </a:solidFill>
              </a:rPr>
              <a:t>Grand Canyon University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C2DE6C8E-837F-4FAD-BDEB-4776FD544232}"/>
              </a:ext>
            </a:extLst>
          </p:cNvPr>
          <p:cNvSpPr>
            <a:spLocks noGrp="1" noChangeArrowheads="1"/>
          </p:cNvSpPr>
          <p:nvPr>
            <p:ph type="title"/>
          </p:nvPr>
        </p:nvSpPr>
        <p:spPr>
          <a:xfrm>
            <a:off x="914400" y="28575"/>
            <a:ext cx="10363200" cy="1219200"/>
          </a:xfrm>
        </p:spPr>
        <p:txBody>
          <a:bodyPr/>
          <a:lstStyle/>
          <a:p>
            <a:r>
              <a:rPr lang="en-US" altLang="en-US" sz="3200" dirty="0"/>
              <a:t>The Computer Model (Windows Edition)</a:t>
            </a:r>
          </a:p>
        </p:txBody>
      </p:sp>
      <p:sp>
        <p:nvSpPr>
          <p:cNvPr id="29699" name="Slide Number Placeholder 2">
            <a:extLst>
              <a:ext uri="{FF2B5EF4-FFF2-40B4-BE49-F238E27FC236}">
                <a16:creationId xmlns:a16="http://schemas.microsoft.com/office/drawing/2014/main" id="{90C48FCA-7E41-40D8-9965-5A680A131996}"/>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30BCF18B-99E5-4898-9943-0F7B9720B128}" type="slidenum">
              <a:rPr lang="en-US" altLang="en-US" sz="1400"/>
              <a:pPr>
                <a:spcBef>
                  <a:spcPct val="0"/>
                </a:spcBef>
                <a:buClrTx/>
                <a:buSzTx/>
                <a:buFontTx/>
                <a:buNone/>
              </a:pPr>
              <a:t>26</a:t>
            </a:fld>
            <a:endParaRPr lang="en-US" altLang="en-US" sz="1400"/>
          </a:p>
        </p:txBody>
      </p:sp>
      <p:sp>
        <p:nvSpPr>
          <p:cNvPr id="22533" name="Rectangle 3">
            <a:extLst>
              <a:ext uri="{FF2B5EF4-FFF2-40B4-BE49-F238E27FC236}">
                <a16:creationId xmlns:a16="http://schemas.microsoft.com/office/drawing/2014/main" id="{0999C327-FA46-4656-B0C3-203125B88FEA}"/>
              </a:ext>
            </a:extLst>
          </p:cNvPr>
          <p:cNvSpPr>
            <a:spLocks noChangeArrowheads="1"/>
          </p:cNvSpPr>
          <p:nvPr/>
        </p:nvSpPr>
        <p:spPr bwMode="auto">
          <a:xfrm>
            <a:off x="2150957" y="1033587"/>
            <a:ext cx="8986230" cy="5262979"/>
          </a:xfrm>
          <a:prstGeom prst="rect">
            <a:avLst/>
          </a:prstGeom>
          <a:noFill/>
          <a:ln>
            <a:noFill/>
          </a:ln>
        </p:spPr>
        <p:txBody>
          <a:bodyPr wrap="square">
            <a:sp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defRPr/>
            </a:pPr>
            <a:r>
              <a:rPr lang="en-US" sz="2400" dirty="0">
                <a:solidFill>
                  <a:srgbClr val="0070C0"/>
                </a:solidFill>
                <a:latin typeface="+mn-lt"/>
              </a:rPr>
              <a:t>1. You buy the computer</a:t>
            </a:r>
          </a:p>
          <a:p>
            <a:pPr>
              <a:defRPr/>
            </a:pPr>
            <a:r>
              <a:rPr lang="en-US" sz="2400" dirty="0">
                <a:solidFill>
                  <a:srgbClr val="0070C0"/>
                </a:solidFill>
                <a:latin typeface="+mn-lt"/>
              </a:rPr>
              <a:t>2. You plug it in</a:t>
            </a:r>
          </a:p>
          <a:p>
            <a:pPr>
              <a:defRPr/>
            </a:pPr>
            <a:r>
              <a:rPr lang="en-US" sz="2400" dirty="0">
                <a:solidFill>
                  <a:srgbClr val="0070C0"/>
                </a:solidFill>
                <a:latin typeface="+mn-lt"/>
              </a:rPr>
              <a:t>3. You install service packs 1 through 159</a:t>
            </a:r>
          </a:p>
          <a:p>
            <a:pPr>
              <a:defRPr/>
            </a:pPr>
            <a:r>
              <a:rPr lang="en-US" sz="2400" dirty="0">
                <a:solidFill>
                  <a:srgbClr val="0070C0"/>
                </a:solidFill>
                <a:latin typeface="+mn-lt"/>
              </a:rPr>
              <a:t>4. You install 18 new emergency security patches</a:t>
            </a:r>
          </a:p>
          <a:p>
            <a:pPr>
              <a:defRPr/>
            </a:pPr>
            <a:r>
              <a:rPr lang="en-US" sz="2400" dirty="0">
                <a:solidFill>
                  <a:srgbClr val="0070C0"/>
                </a:solidFill>
                <a:latin typeface="+mn-lt"/>
              </a:rPr>
              <a:t>5. You find and install 7 new device drivers</a:t>
            </a:r>
          </a:p>
          <a:p>
            <a:pPr>
              <a:defRPr/>
            </a:pPr>
            <a:r>
              <a:rPr lang="en-US" sz="2400" dirty="0">
                <a:solidFill>
                  <a:srgbClr val="0070C0"/>
                </a:solidFill>
                <a:latin typeface="+mn-lt"/>
              </a:rPr>
              <a:t>6. You install antivirus software</a:t>
            </a:r>
          </a:p>
          <a:p>
            <a:pPr>
              <a:defRPr/>
            </a:pPr>
            <a:r>
              <a:rPr lang="en-US" sz="2400" dirty="0">
                <a:solidFill>
                  <a:srgbClr val="0070C0"/>
                </a:solidFill>
                <a:latin typeface="+mn-lt"/>
              </a:rPr>
              <a:t>7. You install antispyware software</a:t>
            </a:r>
          </a:p>
          <a:p>
            <a:pPr>
              <a:defRPr/>
            </a:pPr>
            <a:r>
              <a:rPr lang="en-US" sz="2400" dirty="0">
                <a:solidFill>
                  <a:srgbClr val="0070C0"/>
                </a:solidFill>
                <a:latin typeface="+mn-lt"/>
              </a:rPr>
              <a:t>8. You install anti-hacker software (firewall)</a:t>
            </a:r>
          </a:p>
          <a:p>
            <a:pPr>
              <a:defRPr/>
            </a:pPr>
            <a:r>
              <a:rPr lang="en-US" sz="2400" dirty="0">
                <a:solidFill>
                  <a:srgbClr val="0070C0"/>
                </a:solidFill>
                <a:latin typeface="+mn-lt"/>
              </a:rPr>
              <a:t>9. You install antispam software</a:t>
            </a:r>
          </a:p>
          <a:p>
            <a:pPr>
              <a:defRPr/>
            </a:pPr>
            <a:r>
              <a:rPr lang="en-US" sz="2400" dirty="0">
                <a:solidFill>
                  <a:srgbClr val="0070C0"/>
                </a:solidFill>
                <a:latin typeface="+mn-lt"/>
              </a:rPr>
              <a:t>10. You reboot the computer</a:t>
            </a:r>
          </a:p>
          <a:p>
            <a:pPr>
              <a:defRPr/>
            </a:pPr>
            <a:r>
              <a:rPr lang="en-US" sz="2400" dirty="0">
                <a:solidFill>
                  <a:srgbClr val="0070C0"/>
                </a:solidFill>
                <a:latin typeface="+mn-lt"/>
              </a:rPr>
              <a:t>11. It doesn’t work</a:t>
            </a:r>
          </a:p>
          <a:p>
            <a:pPr>
              <a:defRPr/>
            </a:pPr>
            <a:r>
              <a:rPr lang="en-US" sz="2400" dirty="0">
                <a:solidFill>
                  <a:srgbClr val="0070C0"/>
                </a:solidFill>
                <a:latin typeface="+mn-lt"/>
              </a:rPr>
              <a:t>12. You call the helpdesk</a:t>
            </a:r>
          </a:p>
          <a:p>
            <a:pPr>
              <a:defRPr/>
            </a:pPr>
            <a:r>
              <a:rPr lang="en-US" sz="2400" dirty="0">
                <a:solidFill>
                  <a:srgbClr val="0070C0"/>
                </a:solidFill>
                <a:latin typeface="+mn-lt"/>
              </a:rPr>
              <a:t>13. You wait on hold for 30 minutes</a:t>
            </a:r>
          </a:p>
          <a:p>
            <a:pPr>
              <a:defRPr/>
            </a:pPr>
            <a:r>
              <a:rPr lang="en-US" sz="2400" dirty="0">
                <a:solidFill>
                  <a:srgbClr val="0070C0"/>
                </a:solidFill>
                <a:latin typeface="+mn-lt"/>
              </a:rPr>
              <a:t>14. They tell you to reinstall Windows</a:t>
            </a:r>
          </a:p>
        </p:txBody>
      </p:sp>
      <p:sp>
        <p:nvSpPr>
          <p:cNvPr id="29701" name="Footer Placeholder 1">
            <a:extLst>
              <a:ext uri="{FF2B5EF4-FFF2-40B4-BE49-F238E27FC236}">
                <a16:creationId xmlns:a16="http://schemas.microsoft.com/office/drawing/2014/main" id="{150E7E1A-26FF-41FF-8F5F-C78D083654A0}"/>
              </a:ext>
            </a:extLst>
          </p:cNvPr>
          <p:cNvSpPr txBox="1">
            <a:spLocks/>
          </p:cNvSpPr>
          <p:nvPr/>
        </p:nvSpPr>
        <p:spPr bwMode="auto">
          <a:xfrm>
            <a:off x="4737100" y="637222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400" b="1">
                <a:solidFill>
                  <a:srgbClr val="9933FF"/>
                </a:solidFill>
              </a:rPr>
              <a:t>Grand Canyon University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91425BA6-01CC-42A2-9BA4-C7DFE75B0298}"/>
              </a:ext>
            </a:extLst>
          </p:cNvPr>
          <p:cNvSpPr>
            <a:spLocks noGrp="1" noChangeArrowheads="1"/>
          </p:cNvSpPr>
          <p:nvPr>
            <p:ph type="title"/>
          </p:nvPr>
        </p:nvSpPr>
        <p:spPr>
          <a:xfrm>
            <a:off x="914400" y="28575"/>
            <a:ext cx="10363200" cy="1219200"/>
          </a:xfrm>
        </p:spPr>
        <p:txBody>
          <a:bodyPr/>
          <a:lstStyle/>
          <a:p>
            <a:r>
              <a:rPr lang="en-US" altLang="en-US" sz="3200" dirty="0"/>
              <a:t>Typical User Reaction</a:t>
            </a:r>
          </a:p>
        </p:txBody>
      </p:sp>
      <p:sp>
        <p:nvSpPr>
          <p:cNvPr id="30723" name="Slide Number Placeholder 2">
            <a:extLst>
              <a:ext uri="{FF2B5EF4-FFF2-40B4-BE49-F238E27FC236}">
                <a16:creationId xmlns:a16="http://schemas.microsoft.com/office/drawing/2014/main" id="{A76F2E18-461D-48F7-8FF4-8FB5DEA3069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983002F9-D8AE-4F9D-AC72-97E359FDBA93}" type="slidenum">
              <a:rPr lang="en-US" altLang="en-US" sz="1400"/>
              <a:pPr>
                <a:spcBef>
                  <a:spcPct val="0"/>
                </a:spcBef>
                <a:buClrTx/>
                <a:buSzTx/>
                <a:buFontTx/>
                <a:buNone/>
              </a:pPr>
              <a:t>27</a:t>
            </a:fld>
            <a:endParaRPr lang="en-US" altLang="en-US" sz="1400"/>
          </a:p>
        </p:txBody>
      </p:sp>
      <p:sp>
        <p:nvSpPr>
          <p:cNvPr id="30724" name="Footer Placeholder 1">
            <a:extLst>
              <a:ext uri="{FF2B5EF4-FFF2-40B4-BE49-F238E27FC236}">
                <a16:creationId xmlns:a16="http://schemas.microsoft.com/office/drawing/2014/main" id="{55A7A876-D4AC-4B19-A847-310D5EE60A7D}"/>
              </a:ext>
            </a:extLst>
          </p:cNvPr>
          <p:cNvSpPr txBox="1">
            <a:spLocks/>
          </p:cNvSpPr>
          <p:nvPr/>
        </p:nvSpPr>
        <p:spPr bwMode="auto">
          <a:xfrm>
            <a:off x="4737100" y="637222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400" b="1">
                <a:solidFill>
                  <a:srgbClr val="9933FF"/>
                </a:solidFill>
              </a:rPr>
              <a:t>Grand Canyon University</a:t>
            </a:r>
          </a:p>
        </p:txBody>
      </p:sp>
      <p:pic>
        <p:nvPicPr>
          <p:cNvPr id="30725" name="Picture 1">
            <a:extLst>
              <a:ext uri="{FF2B5EF4-FFF2-40B4-BE49-F238E27FC236}">
                <a16:creationId xmlns:a16="http://schemas.microsoft.com/office/drawing/2014/main" id="{C8BD5FEF-163D-48C2-836B-3B2D6B5E32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71990" y="1017036"/>
            <a:ext cx="3427145" cy="3521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Rectangle 2">
            <a:extLst>
              <a:ext uri="{FF2B5EF4-FFF2-40B4-BE49-F238E27FC236}">
                <a16:creationId xmlns:a16="http://schemas.microsoft.com/office/drawing/2014/main" id="{906EF197-F080-4A33-A62D-395A6D76110B}"/>
              </a:ext>
            </a:extLst>
          </p:cNvPr>
          <p:cNvSpPr>
            <a:spLocks noChangeArrowheads="1"/>
          </p:cNvSpPr>
          <p:nvPr/>
        </p:nvSpPr>
        <p:spPr bwMode="auto">
          <a:xfrm>
            <a:off x="1810249" y="4786518"/>
            <a:ext cx="9169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400" dirty="0">
                <a:solidFill>
                  <a:srgbClr val="1232BB"/>
                </a:solidFill>
                <a:latin typeface="Helvetica" panose="020B0604020202020204" pitchFamily="34" charset="0"/>
              </a:rPr>
              <a:t>The New York Times recently reported that 25% of computer users have gotten so angry at their computer that they physically hit it.</a:t>
            </a:r>
            <a:endParaRPr lang="en-US" altLang="en-US"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6BE1A7A1-F975-4420-AFA7-3CC4EC61A286}"/>
              </a:ext>
            </a:extLst>
          </p:cNvPr>
          <p:cNvSpPr>
            <a:spLocks noGrp="1" noChangeArrowheads="1"/>
          </p:cNvSpPr>
          <p:nvPr>
            <p:ph type="title"/>
          </p:nvPr>
        </p:nvSpPr>
        <p:spPr>
          <a:xfrm>
            <a:off x="3949772" y="0"/>
            <a:ext cx="3755847" cy="769938"/>
          </a:xfrm>
        </p:spPr>
        <p:txBody>
          <a:bodyPr/>
          <a:lstStyle/>
          <a:p>
            <a:r>
              <a:rPr lang="en-US" altLang="en-US" sz="3200" dirty="0"/>
              <a:t>Install Linux</a:t>
            </a:r>
          </a:p>
        </p:txBody>
      </p:sp>
      <p:sp>
        <p:nvSpPr>
          <p:cNvPr id="31747" name="Footer Placeholder 1">
            <a:extLst>
              <a:ext uri="{FF2B5EF4-FFF2-40B4-BE49-F238E27FC236}">
                <a16:creationId xmlns:a16="http://schemas.microsoft.com/office/drawing/2014/main" id="{64F66354-5AE2-4F87-9467-F957E0140D96}"/>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31748" name="Slide Number Placeholder 1">
            <a:extLst>
              <a:ext uri="{FF2B5EF4-FFF2-40B4-BE49-F238E27FC236}">
                <a16:creationId xmlns:a16="http://schemas.microsoft.com/office/drawing/2014/main" id="{D5DA71C2-6A2B-4B3B-9D74-141AB452FC2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1F77101F-0222-4799-9D73-C671068EB3F5}" type="slidenum">
              <a:rPr lang="en-US" altLang="en-US" sz="1400"/>
              <a:pPr>
                <a:spcBef>
                  <a:spcPct val="0"/>
                </a:spcBef>
                <a:buClrTx/>
                <a:buSzTx/>
                <a:buFontTx/>
                <a:buNone/>
              </a:pPr>
              <a:t>28</a:t>
            </a:fld>
            <a:endParaRPr lang="en-US" altLang="en-US" sz="1400"/>
          </a:p>
        </p:txBody>
      </p:sp>
      <p:sp>
        <p:nvSpPr>
          <p:cNvPr id="31749" name="Rectangle 1">
            <a:extLst>
              <a:ext uri="{FF2B5EF4-FFF2-40B4-BE49-F238E27FC236}">
                <a16:creationId xmlns:a16="http://schemas.microsoft.com/office/drawing/2014/main" id="{C819ACFD-C3FD-4736-B82B-33CBD1A1B5FC}"/>
              </a:ext>
            </a:extLst>
          </p:cNvPr>
          <p:cNvSpPr>
            <a:spLocks noChangeArrowheads="1"/>
          </p:cNvSpPr>
          <p:nvPr/>
        </p:nvSpPr>
        <p:spPr bwMode="auto">
          <a:xfrm>
            <a:off x="1459412" y="946614"/>
            <a:ext cx="9273176"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 typeface="Tahoma" panose="020B0604030504040204" pitchFamily="34" charset="0"/>
              <a:buAutoNum type="arabicPeriod"/>
            </a:pPr>
            <a:r>
              <a:rPr lang="en-US" altLang="en-US" sz="2400" dirty="0"/>
              <a:t>Install Virtual Box to your Laptop</a:t>
            </a:r>
          </a:p>
          <a:p>
            <a:pPr lvl="3" eaLnBrk="1" hangingPunct="1">
              <a:spcBef>
                <a:spcPct val="0"/>
              </a:spcBef>
              <a:buClrTx/>
              <a:buSzTx/>
              <a:buFontTx/>
              <a:buNone/>
            </a:pPr>
            <a:r>
              <a:rPr lang="en-US" altLang="en-US" sz="2400" dirty="0">
                <a:hlinkClick r:id="rId2"/>
              </a:rPr>
              <a:t>https://www.virtualbox.org/</a:t>
            </a:r>
            <a:endParaRPr lang="en-US" altLang="en-US" sz="2400" dirty="0"/>
          </a:p>
          <a:p>
            <a:pPr eaLnBrk="1" hangingPunct="1">
              <a:spcBef>
                <a:spcPct val="0"/>
              </a:spcBef>
              <a:buClrTx/>
              <a:buSzTx/>
              <a:buFont typeface="Tahoma" panose="020B0604030504040204" pitchFamily="34" charset="0"/>
              <a:buAutoNum type="arabicPeriod"/>
            </a:pPr>
            <a:r>
              <a:rPr lang="en-US" altLang="en-US" sz="2400" dirty="0"/>
              <a:t>Install Ubuntu Linux</a:t>
            </a:r>
          </a:p>
          <a:p>
            <a:pPr lvl="3" eaLnBrk="1" hangingPunct="1">
              <a:spcBef>
                <a:spcPct val="0"/>
              </a:spcBef>
              <a:buClrTx/>
              <a:buSzTx/>
              <a:buFontTx/>
              <a:buNone/>
            </a:pPr>
            <a:r>
              <a:rPr lang="en-US" altLang="en-US" sz="2400" dirty="0">
                <a:hlinkClick r:id="rId3"/>
              </a:rPr>
              <a:t>https://www.ubuntu.com/download</a:t>
            </a:r>
            <a:endParaRPr lang="en-US" altLang="en-US" sz="2400" dirty="0"/>
          </a:p>
          <a:p>
            <a:pPr eaLnBrk="1" hangingPunct="1">
              <a:spcBef>
                <a:spcPct val="0"/>
              </a:spcBef>
              <a:buClrTx/>
              <a:buSzTx/>
              <a:buFont typeface="Tahoma" panose="020B0604030504040204" pitchFamily="34" charset="0"/>
              <a:buAutoNum type="arabicPeriod"/>
            </a:pPr>
            <a:r>
              <a:rPr lang="en-US" altLang="en-US" sz="2400" dirty="0"/>
              <a:t>If your laptop has an AMD processor install the extension AMD of Ubuntu</a:t>
            </a:r>
          </a:p>
          <a:p>
            <a:pPr eaLnBrk="1" hangingPunct="1">
              <a:spcBef>
                <a:spcPct val="0"/>
              </a:spcBef>
              <a:buClrTx/>
              <a:buSzTx/>
              <a:buFont typeface="Tahoma" panose="020B0604030504040204" pitchFamily="34" charset="0"/>
              <a:buAutoNum type="arabicPeriod"/>
            </a:pPr>
            <a:r>
              <a:rPr lang="en-US" altLang="en-US" sz="2400" dirty="0"/>
              <a:t>If your laptop has an intel processor install extension i386 of Ubuntu</a:t>
            </a:r>
          </a:p>
          <a:p>
            <a:pPr eaLnBrk="1" hangingPunct="1">
              <a:spcBef>
                <a:spcPct val="0"/>
              </a:spcBef>
              <a:buClrTx/>
              <a:buSzTx/>
              <a:buFont typeface="Tahoma" panose="020B0604030504040204" pitchFamily="34" charset="0"/>
              <a:buAutoNum type="arabicPeriod"/>
            </a:pPr>
            <a:r>
              <a:rPr lang="en-US" altLang="en-US" sz="2400" dirty="0"/>
              <a:t>If you have a </a:t>
            </a:r>
            <a:r>
              <a:rPr lang="en-US" altLang="en-US" sz="2400" dirty="0" err="1"/>
              <a:t>RaspberryPI</a:t>
            </a:r>
            <a:r>
              <a:rPr lang="en-US" altLang="en-US" sz="2400" dirty="0"/>
              <a:t> then use the Linux installed.</a:t>
            </a:r>
          </a:p>
          <a:p>
            <a:pPr eaLnBrk="1" hangingPunct="1">
              <a:spcBef>
                <a:spcPct val="0"/>
              </a:spcBef>
              <a:buClrTx/>
              <a:buSzTx/>
              <a:buFont typeface="Tahoma" panose="020B0604030504040204" pitchFamily="34" charset="0"/>
              <a:buAutoNum type="arabicPeriod"/>
            </a:pPr>
            <a:r>
              <a:rPr lang="en-US" altLang="en-US" sz="2400" dirty="0"/>
              <a:t>If you have any other Linux distribution installed in your machine, then use it.</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6BE1A7A1-F975-4420-AFA7-3CC4EC61A286}"/>
              </a:ext>
            </a:extLst>
          </p:cNvPr>
          <p:cNvSpPr>
            <a:spLocks noGrp="1" noChangeArrowheads="1"/>
          </p:cNvSpPr>
          <p:nvPr>
            <p:ph type="title"/>
          </p:nvPr>
        </p:nvSpPr>
        <p:spPr>
          <a:xfrm>
            <a:off x="3327615" y="0"/>
            <a:ext cx="5409985" cy="396180"/>
          </a:xfrm>
        </p:spPr>
        <p:txBody>
          <a:bodyPr/>
          <a:lstStyle/>
          <a:p>
            <a:r>
              <a:rPr lang="en-US" altLang="en-US" sz="3200" dirty="0"/>
              <a:t>Run this program using Linux</a:t>
            </a:r>
          </a:p>
        </p:txBody>
      </p:sp>
      <p:sp>
        <p:nvSpPr>
          <p:cNvPr id="31747" name="Footer Placeholder 1">
            <a:extLst>
              <a:ext uri="{FF2B5EF4-FFF2-40B4-BE49-F238E27FC236}">
                <a16:creationId xmlns:a16="http://schemas.microsoft.com/office/drawing/2014/main" id="{64F66354-5AE2-4F87-9467-F957E0140D96}"/>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31748" name="Slide Number Placeholder 1">
            <a:extLst>
              <a:ext uri="{FF2B5EF4-FFF2-40B4-BE49-F238E27FC236}">
                <a16:creationId xmlns:a16="http://schemas.microsoft.com/office/drawing/2014/main" id="{D5DA71C2-6A2B-4B3B-9D74-141AB452FC23}"/>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1F77101F-0222-4799-9D73-C671068EB3F5}" type="slidenum">
              <a:rPr lang="en-US" altLang="en-US" sz="1400"/>
              <a:pPr>
                <a:spcBef>
                  <a:spcPct val="0"/>
                </a:spcBef>
                <a:buClrTx/>
                <a:buSzTx/>
                <a:buFontTx/>
                <a:buNone/>
              </a:pPr>
              <a:t>29</a:t>
            </a:fld>
            <a:endParaRPr lang="en-US" altLang="en-US" sz="1400"/>
          </a:p>
        </p:txBody>
      </p:sp>
      <p:sp>
        <p:nvSpPr>
          <p:cNvPr id="31749" name="Rectangle 1">
            <a:extLst>
              <a:ext uri="{FF2B5EF4-FFF2-40B4-BE49-F238E27FC236}">
                <a16:creationId xmlns:a16="http://schemas.microsoft.com/office/drawing/2014/main" id="{C819ACFD-C3FD-4736-B82B-33CBD1A1B5FC}"/>
              </a:ext>
            </a:extLst>
          </p:cNvPr>
          <p:cNvSpPr>
            <a:spLocks noChangeArrowheads="1"/>
          </p:cNvSpPr>
          <p:nvPr/>
        </p:nvSpPr>
        <p:spPr bwMode="auto">
          <a:xfrm>
            <a:off x="1168311" y="396180"/>
            <a:ext cx="10109289" cy="603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indent="0" eaLnBrk="1" hangingPunct="1">
              <a:spcBef>
                <a:spcPct val="0"/>
              </a:spcBef>
              <a:buClrTx/>
              <a:buSzTx/>
              <a:buNone/>
            </a:pPr>
            <a:r>
              <a:rPr lang="en-US" altLang="en-US" sz="2000" dirty="0" err="1">
                <a:latin typeface="+mn-lt"/>
              </a:rPr>
              <a:t>sudo</a:t>
            </a:r>
            <a:r>
              <a:rPr lang="en-US" altLang="en-US" sz="2000" dirty="0">
                <a:latin typeface="+mn-lt"/>
              </a:rPr>
              <a:t> apt update - update the packages list</a:t>
            </a:r>
          </a:p>
          <a:p>
            <a:pPr marL="0" indent="0" eaLnBrk="1" hangingPunct="1">
              <a:spcBef>
                <a:spcPct val="0"/>
              </a:spcBef>
              <a:buClrTx/>
              <a:buSzTx/>
              <a:buNone/>
            </a:pPr>
            <a:r>
              <a:rPr lang="en-US" altLang="en-US" sz="2000" dirty="0" err="1">
                <a:latin typeface="+mn-lt"/>
              </a:rPr>
              <a:t>sudo</a:t>
            </a:r>
            <a:r>
              <a:rPr lang="en-US" altLang="en-US" sz="2000" dirty="0">
                <a:latin typeface="+mn-lt"/>
              </a:rPr>
              <a:t> apt-get install build-essential -  installs a bunch of new packages including </a:t>
            </a:r>
            <a:r>
              <a:rPr lang="en-US" altLang="en-US" sz="2000" dirty="0" err="1">
                <a:latin typeface="+mn-lt"/>
              </a:rPr>
              <a:t>gcc</a:t>
            </a:r>
            <a:r>
              <a:rPr lang="en-US" altLang="en-US" sz="2000" dirty="0">
                <a:latin typeface="+mn-lt"/>
              </a:rPr>
              <a:t>, g++ and make</a:t>
            </a:r>
          </a:p>
          <a:p>
            <a:pPr marL="0" indent="0" eaLnBrk="1" hangingPunct="1">
              <a:spcBef>
                <a:spcPct val="0"/>
              </a:spcBef>
              <a:buClrTx/>
              <a:buSzTx/>
              <a:buNone/>
            </a:pPr>
            <a:r>
              <a:rPr lang="en-US" altLang="en-US" sz="2000" dirty="0" err="1">
                <a:latin typeface="+mn-lt"/>
              </a:rPr>
              <a:t>sudo</a:t>
            </a:r>
            <a:r>
              <a:rPr lang="en-US" altLang="en-US" sz="2000" dirty="0">
                <a:latin typeface="+mn-lt"/>
              </a:rPr>
              <a:t> apt-get install </a:t>
            </a:r>
            <a:r>
              <a:rPr lang="en-US" altLang="en-US" sz="2000" dirty="0" err="1">
                <a:latin typeface="+mn-lt"/>
              </a:rPr>
              <a:t>manpages</a:t>
            </a:r>
            <a:r>
              <a:rPr lang="en-US" altLang="en-US" sz="2000" dirty="0">
                <a:latin typeface="+mn-lt"/>
              </a:rPr>
              <a:t>-dev - install the manual pages about using GNU/Linux for development</a:t>
            </a:r>
          </a:p>
          <a:p>
            <a:pPr marL="0" indent="0" eaLnBrk="1" hangingPunct="1">
              <a:spcBef>
                <a:spcPct val="0"/>
              </a:spcBef>
              <a:buClrTx/>
              <a:buSzTx/>
              <a:buNone/>
            </a:pPr>
            <a:r>
              <a:rPr lang="en-US" altLang="en-US" sz="2000" dirty="0" err="1">
                <a:latin typeface="+mn-lt"/>
              </a:rPr>
              <a:t>gcc</a:t>
            </a:r>
            <a:r>
              <a:rPr lang="en-US" altLang="en-US" sz="2000" dirty="0">
                <a:latin typeface="+mn-lt"/>
              </a:rPr>
              <a:t> --version - validate that the GCC compiler is successfully installed</a:t>
            </a:r>
          </a:p>
          <a:p>
            <a:pPr marL="0" indent="0" eaLnBrk="1" hangingPunct="1">
              <a:spcBef>
                <a:spcPct val="0"/>
              </a:spcBef>
              <a:buClrTx/>
              <a:buSzTx/>
              <a:buNone/>
            </a:pPr>
            <a:endParaRPr lang="en-US" altLang="en-US" sz="2400" dirty="0"/>
          </a:p>
          <a:p>
            <a:pPr marL="0" indent="0" eaLnBrk="1" hangingPunct="1">
              <a:spcBef>
                <a:spcPct val="0"/>
              </a:spcBef>
              <a:buClrTx/>
              <a:buSzTx/>
              <a:buNone/>
            </a:pPr>
            <a:r>
              <a:rPr lang="en-US" altLang="en-US" sz="2000" dirty="0"/>
              <a:t>#include &lt;</a:t>
            </a:r>
            <a:r>
              <a:rPr lang="en-US" altLang="en-US" sz="2000" dirty="0" err="1"/>
              <a:t>stdio.h</a:t>
            </a:r>
            <a:r>
              <a:rPr lang="en-US" altLang="en-US" sz="2000" dirty="0"/>
              <a:t>&gt;</a:t>
            </a:r>
          </a:p>
          <a:p>
            <a:pPr marL="0" indent="0" eaLnBrk="1" hangingPunct="1">
              <a:spcBef>
                <a:spcPct val="0"/>
              </a:spcBef>
              <a:buClrTx/>
              <a:buSzTx/>
              <a:buNone/>
            </a:pPr>
            <a:r>
              <a:rPr lang="en-US" altLang="en-US" sz="2000" dirty="0"/>
              <a:t>#include &lt;iostream&gt;</a:t>
            </a:r>
          </a:p>
          <a:p>
            <a:pPr marL="0" indent="0" eaLnBrk="1" hangingPunct="1">
              <a:spcBef>
                <a:spcPct val="0"/>
              </a:spcBef>
              <a:buClrTx/>
              <a:buSzTx/>
              <a:buNone/>
            </a:pPr>
            <a:r>
              <a:rPr lang="en-US" altLang="en-US" sz="2000" dirty="0"/>
              <a:t>using namespace std;</a:t>
            </a:r>
          </a:p>
          <a:p>
            <a:pPr marL="0" indent="0" eaLnBrk="1" hangingPunct="1">
              <a:spcBef>
                <a:spcPct val="0"/>
              </a:spcBef>
              <a:buClrTx/>
              <a:buSzTx/>
              <a:buNone/>
            </a:pPr>
            <a:r>
              <a:rPr lang="en-US" altLang="en-US" sz="2000" dirty="0"/>
              <a:t>int main()</a:t>
            </a:r>
          </a:p>
          <a:p>
            <a:pPr marL="0" indent="0" eaLnBrk="1" hangingPunct="1">
              <a:spcBef>
                <a:spcPct val="0"/>
              </a:spcBef>
              <a:buClrTx/>
              <a:buSzTx/>
              <a:buNone/>
            </a:pPr>
            <a:r>
              <a:rPr lang="en-US" altLang="en-US" sz="2000" dirty="0"/>
              <a:t>{</a:t>
            </a:r>
          </a:p>
          <a:p>
            <a:pPr marL="0" indent="0" eaLnBrk="1" hangingPunct="1">
              <a:spcBef>
                <a:spcPct val="0"/>
              </a:spcBef>
              <a:buClrTx/>
              <a:buSzTx/>
              <a:buNone/>
            </a:pPr>
            <a:r>
              <a:rPr lang="en-US" altLang="en-US" sz="2000" dirty="0"/>
              <a:t>  </a:t>
            </a:r>
            <a:r>
              <a:rPr lang="en-US" altLang="en-US" sz="2000" dirty="0" err="1"/>
              <a:t>printf</a:t>
            </a:r>
            <a:r>
              <a:rPr lang="en-US" altLang="en-US" sz="2000" dirty="0"/>
              <a:t> ("Hello, World!\n");</a:t>
            </a:r>
          </a:p>
          <a:p>
            <a:pPr marL="0" indent="0" eaLnBrk="1" hangingPunct="1">
              <a:spcBef>
                <a:spcPct val="0"/>
              </a:spcBef>
              <a:buClrTx/>
              <a:buSzTx/>
              <a:buNone/>
            </a:pPr>
            <a:r>
              <a:rPr lang="en-US" altLang="en-US" sz="2000" dirty="0"/>
              <a:t>  std::</a:t>
            </a:r>
            <a:r>
              <a:rPr lang="en-US" altLang="en-US" sz="2000" dirty="0" err="1"/>
              <a:t>cout</a:t>
            </a:r>
            <a:r>
              <a:rPr lang="en-US" altLang="en-US" sz="2000" dirty="0"/>
              <a:t> &lt;&lt; "Hello World!\“ &lt;&lt; </a:t>
            </a:r>
            <a:r>
              <a:rPr lang="en-US" altLang="en-US" sz="2000" dirty="0" err="1"/>
              <a:t>endl</a:t>
            </a:r>
            <a:r>
              <a:rPr lang="en-US" altLang="en-US" sz="2000" dirty="0"/>
              <a:t>;</a:t>
            </a:r>
          </a:p>
          <a:p>
            <a:pPr marL="0" indent="0" eaLnBrk="1" hangingPunct="1">
              <a:spcBef>
                <a:spcPct val="0"/>
              </a:spcBef>
              <a:buClrTx/>
              <a:buSzTx/>
              <a:buNone/>
            </a:pPr>
            <a:r>
              <a:rPr lang="en-US" altLang="en-US" sz="2000" dirty="0"/>
              <a:t>  return 0;</a:t>
            </a:r>
          </a:p>
          <a:p>
            <a:pPr marL="0" indent="0" eaLnBrk="1" hangingPunct="1">
              <a:spcBef>
                <a:spcPct val="0"/>
              </a:spcBef>
              <a:buClrTx/>
              <a:buSzTx/>
              <a:buNone/>
            </a:pPr>
            <a:r>
              <a:rPr lang="en-US" altLang="en-US" sz="2000" dirty="0"/>
              <a:t>}</a:t>
            </a:r>
          </a:p>
          <a:p>
            <a:pPr marL="0" indent="0" eaLnBrk="1" hangingPunct="1">
              <a:spcBef>
                <a:spcPct val="0"/>
              </a:spcBef>
              <a:buClrTx/>
              <a:buSzTx/>
              <a:buNone/>
            </a:pPr>
            <a:endParaRPr lang="en-US" altLang="en-US" sz="2200" dirty="0"/>
          </a:p>
          <a:p>
            <a:pPr marL="0" indent="0" eaLnBrk="1" hangingPunct="1">
              <a:spcBef>
                <a:spcPct val="0"/>
              </a:spcBef>
              <a:buClrTx/>
              <a:buSzTx/>
              <a:buNone/>
            </a:pPr>
            <a:r>
              <a:rPr lang="en-US" altLang="en-US" sz="2000" dirty="0" err="1">
                <a:latin typeface="+mn-lt"/>
              </a:rPr>
              <a:t>gcc</a:t>
            </a:r>
            <a:r>
              <a:rPr lang="en-US" altLang="en-US" sz="2000" dirty="0">
                <a:latin typeface="+mn-lt"/>
              </a:rPr>
              <a:t> -o hello1 </a:t>
            </a:r>
            <a:r>
              <a:rPr lang="en-US" altLang="en-US" sz="2000" dirty="0" err="1">
                <a:latin typeface="+mn-lt"/>
              </a:rPr>
              <a:t>hello.c</a:t>
            </a:r>
            <a:endParaRPr lang="en-US" altLang="en-US" sz="2000" dirty="0">
              <a:latin typeface="+mn-lt"/>
            </a:endParaRPr>
          </a:p>
          <a:p>
            <a:pPr marL="0" indent="0" eaLnBrk="1" hangingPunct="1">
              <a:spcBef>
                <a:spcPct val="0"/>
              </a:spcBef>
              <a:buClrTx/>
              <a:buSzTx/>
              <a:buNone/>
            </a:pPr>
            <a:r>
              <a:rPr lang="en-US" altLang="en-US" sz="2000" dirty="0">
                <a:latin typeface="+mn-lt"/>
              </a:rPr>
              <a:t>g++ -o hello2 hello.cpp</a:t>
            </a:r>
          </a:p>
        </p:txBody>
      </p:sp>
    </p:spTree>
    <p:extLst>
      <p:ext uri="{BB962C8B-B14F-4D97-AF65-F5344CB8AC3E}">
        <p14:creationId xmlns:p14="http://schemas.microsoft.com/office/powerpoint/2010/main" val="164863530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F3BB7145-926B-4331-BE0D-CA9AC036D22B}"/>
              </a:ext>
            </a:extLst>
          </p:cNvPr>
          <p:cNvSpPr>
            <a:spLocks noGrp="1" noChangeArrowheads="1"/>
          </p:cNvSpPr>
          <p:nvPr>
            <p:ph type="title"/>
          </p:nvPr>
        </p:nvSpPr>
        <p:spPr>
          <a:xfrm>
            <a:off x="2336728" y="0"/>
            <a:ext cx="7793038" cy="769938"/>
          </a:xfrm>
        </p:spPr>
        <p:txBody>
          <a:bodyPr/>
          <a:lstStyle/>
          <a:p>
            <a:r>
              <a:rPr lang="en-US" altLang="en-US" sz="3200" dirty="0"/>
              <a:t>Introductions – Who is Ricardo?</a:t>
            </a:r>
          </a:p>
        </p:txBody>
      </p:sp>
      <p:sp>
        <p:nvSpPr>
          <p:cNvPr id="10243" name="Footer Placeholder 1">
            <a:extLst>
              <a:ext uri="{FF2B5EF4-FFF2-40B4-BE49-F238E27FC236}">
                <a16:creationId xmlns:a16="http://schemas.microsoft.com/office/drawing/2014/main" id="{CDA88432-E53A-4EF8-BB77-02570BB47C26}"/>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10244" name="Slide Number Placeholder 1">
            <a:extLst>
              <a:ext uri="{FF2B5EF4-FFF2-40B4-BE49-F238E27FC236}">
                <a16:creationId xmlns:a16="http://schemas.microsoft.com/office/drawing/2014/main" id="{BF355536-B55F-4BDE-8814-3AEA663D2E89}"/>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B6AD8B3F-F9C2-48C0-8480-AB8E33A2127A}" type="slidenum">
              <a:rPr lang="en-US" altLang="en-US" sz="1400"/>
              <a:pPr>
                <a:spcBef>
                  <a:spcPct val="0"/>
                </a:spcBef>
                <a:buClrTx/>
                <a:buSzTx/>
                <a:buFontTx/>
                <a:buNone/>
              </a:pPr>
              <a:t>3</a:t>
            </a:fld>
            <a:endParaRPr lang="en-US" altLang="en-US" sz="1400"/>
          </a:p>
        </p:txBody>
      </p:sp>
      <p:sp>
        <p:nvSpPr>
          <p:cNvPr id="10245" name="Rectangle 1">
            <a:extLst>
              <a:ext uri="{FF2B5EF4-FFF2-40B4-BE49-F238E27FC236}">
                <a16:creationId xmlns:a16="http://schemas.microsoft.com/office/drawing/2014/main" id="{7A951163-D7E5-4EC3-B323-D104332BB7AC}"/>
              </a:ext>
            </a:extLst>
          </p:cNvPr>
          <p:cNvSpPr>
            <a:spLocks noChangeArrowheads="1"/>
          </p:cNvSpPr>
          <p:nvPr/>
        </p:nvSpPr>
        <p:spPr bwMode="auto">
          <a:xfrm>
            <a:off x="520454" y="662255"/>
            <a:ext cx="11151091" cy="5586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n-US" altLang="en-US" sz="2100" dirty="0">
                <a:latin typeface="+mn-lt"/>
              </a:rPr>
              <a:t>– My name is Ricardo Citro. I am a full-time faculty member at GCU.</a:t>
            </a:r>
          </a:p>
          <a:p>
            <a:pPr algn="just" eaLnBrk="1" hangingPunct="1">
              <a:spcBef>
                <a:spcPct val="0"/>
              </a:spcBef>
              <a:buClrTx/>
              <a:buSzTx/>
              <a:buFontTx/>
              <a:buNone/>
            </a:pPr>
            <a:r>
              <a:rPr lang="en-US" altLang="en-US" sz="2100" dirty="0">
                <a:latin typeface="+mn-lt"/>
              </a:rPr>
              <a:t>– I was born in Rio de Janeiro, Brazil.</a:t>
            </a:r>
          </a:p>
          <a:p>
            <a:pPr algn="just" eaLnBrk="1" hangingPunct="1">
              <a:spcBef>
                <a:spcPct val="0"/>
              </a:spcBef>
              <a:buClrTx/>
              <a:buSzTx/>
              <a:buFontTx/>
              <a:buNone/>
            </a:pPr>
            <a:r>
              <a:rPr lang="en-US" altLang="en-US" sz="2100" dirty="0">
                <a:latin typeface="+mn-lt"/>
              </a:rPr>
              <a:t>– I previously worked in the industry for 30+ years and most currently performed work on Embedded Systems. Prior to that I have worked many years at Intel Corporation in Chandler and worked in Silicon Valley for over 8 years and in Rio’s </a:t>
            </a:r>
            <a:r>
              <a:rPr lang="en-US" altLang="en-US" sz="2100" dirty="0" err="1">
                <a:latin typeface="+mn-lt"/>
              </a:rPr>
              <a:t>Universidade</a:t>
            </a:r>
            <a:r>
              <a:rPr lang="en-US" altLang="en-US" sz="2100" dirty="0">
                <a:latin typeface="+mn-lt"/>
              </a:rPr>
              <a:t> Federal do Rio de Janeiro as a Researcher.</a:t>
            </a:r>
          </a:p>
          <a:p>
            <a:pPr algn="just" eaLnBrk="1" hangingPunct="1">
              <a:spcBef>
                <a:spcPct val="0"/>
              </a:spcBef>
              <a:buClrTx/>
              <a:buSzTx/>
              <a:buFontTx/>
              <a:buNone/>
            </a:pPr>
            <a:r>
              <a:rPr lang="en-US" altLang="en-US" sz="2100" dirty="0">
                <a:latin typeface="+mn-lt"/>
              </a:rPr>
              <a:t>–I enjoy spending time with my family, technology, sports, music, movies and reading.</a:t>
            </a:r>
          </a:p>
          <a:p>
            <a:pPr algn="just" eaLnBrk="1" hangingPunct="1">
              <a:spcBef>
                <a:spcPct val="0"/>
              </a:spcBef>
              <a:buClrTx/>
              <a:buSzTx/>
              <a:buFontTx/>
              <a:buNone/>
            </a:pPr>
            <a:r>
              <a:rPr lang="en-US" altLang="en-US" sz="2100" dirty="0">
                <a:latin typeface="+mn-lt"/>
              </a:rPr>
              <a:t>–I hold patents, invention disclosures and I have published per review journals and several per review conference papers. </a:t>
            </a:r>
          </a:p>
          <a:p>
            <a:pPr algn="just" eaLnBrk="1" hangingPunct="1">
              <a:spcBef>
                <a:spcPct val="0"/>
              </a:spcBef>
              <a:buClrTx/>
              <a:buSzTx/>
              <a:buFontTx/>
              <a:buNone/>
            </a:pPr>
            <a:r>
              <a:rPr lang="en-US" altLang="en-US" sz="2100" dirty="0">
                <a:latin typeface="+mn-lt"/>
              </a:rPr>
              <a:t>–I hold a BSEE from Rio de Janeiro, an MSc in Engineering (EE - Emphasis) from University of California, Irvine, an MSc in Applied Mathematics from Brown University and a PhD in Computer Science from Arizona State University.</a:t>
            </a:r>
          </a:p>
          <a:p>
            <a:pPr algn="just" eaLnBrk="1" hangingPunct="1">
              <a:spcBef>
                <a:spcPct val="0"/>
              </a:spcBef>
              <a:buClrTx/>
              <a:buSzTx/>
              <a:buFontTx/>
              <a:buNone/>
            </a:pPr>
            <a:r>
              <a:rPr lang="en-US" altLang="en-US" sz="2100" dirty="0">
                <a:latin typeface="+mn-lt"/>
              </a:rPr>
              <a:t>–You can simply address me as Professor Citro or Dr. Citro.</a:t>
            </a:r>
          </a:p>
          <a:p>
            <a:pPr algn="just" eaLnBrk="1" hangingPunct="1">
              <a:spcBef>
                <a:spcPct val="0"/>
              </a:spcBef>
              <a:buClrTx/>
              <a:buSzTx/>
              <a:buFontTx/>
              <a:buNone/>
            </a:pPr>
            <a:br>
              <a:rPr lang="en-US" altLang="en-US" sz="2100" b="1" dirty="0">
                <a:latin typeface="+mn-lt"/>
              </a:rPr>
            </a:br>
            <a:r>
              <a:rPr lang="en-US" altLang="en-US" sz="2100" b="1" dirty="0">
                <a:latin typeface="+mn-lt"/>
              </a:rPr>
              <a:t>What is the best way to get in touch with me?</a:t>
            </a:r>
            <a:endParaRPr lang="en-US" altLang="en-US" sz="2100" dirty="0">
              <a:latin typeface="+mn-lt"/>
            </a:endParaRPr>
          </a:p>
          <a:p>
            <a:pPr algn="just" eaLnBrk="1" hangingPunct="1">
              <a:spcBef>
                <a:spcPct val="0"/>
              </a:spcBef>
              <a:buClrTx/>
              <a:buSzTx/>
              <a:buFontTx/>
              <a:buNone/>
            </a:pPr>
            <a:r>
              <a:rPr lang="en-US" altLang="en-US" sz="2100" dirty="0">
                <a:latin typeface="+mn-lt"/>
              </a:rPr>
              <a:t>–Halo as well as see my published Office Hours</a:t>
            </a:r>
          </a:p>
          <a:p>
            <a:pPr algn="just" eaLnBrk="1" hangingPunct="1">
              <a:spcBef>
                <a:spcPct val="0"/>
              </a:spcBef>
              <a:buClrTx/>
              <a:buSzTx/>
              <a:buFontTx/>
              <a:buNone/>
            </a:pPr>
            <a:r>
              <a:rPr lang="en-US" altLang="en-US" sz="2100" dirty="0">
                <a:latin typeface="+mn-lt"/>
              </a:rPr>
              <a:t>–Email Address: </a:t>
            </a:r>
            <a:r>
              <a:rPr lang="en-US" altLang="en-US" sz="2100" dirty="0">
                <a:latin typeface="+mn-lt"/>
                <a:hlinkClick r:id="rId2"/>
              </a:rPr>
              <a:t>ricardo.citro@gcu.edu</a:t>
            </a:r>
            <a:endParaRPr lang="en-US" altLang="en-US" sz="2100" dirty="0">
              <a:latin typeface="+mn-lt"/>
            </a:endParaRPr>
          </a:p>
          <a:p>
            <a:pPr algn="just" eaLnBrk="1" hangingPunct="1">
              <a:spcBef>
                <a:spcPct val="0"/>
              </a:spcBef>
              <a:buClrTx/>
              <a:buSzTx/>
              <a:buFontTx/>
              <a:buNone/>
            </a:pPr>
            <a:r>
              <a:rPr lang="en-US" altLang="en-US" sz="2100" dirty="0">
                <a:latin typeface="+mn-lt"/>
              </a:rPr>
              <a:t>–IMPORTANT: I am not available on Saturday’s or Sunday’s</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87B90CA5-AF06-4E77-85FE-37814281C36C}"/>
              </a:ext>
            </a:extLst>
          </p:cNvPr>
          <p:cNvSpPr>
            <a:spLocks noGrp="1" noChangeArrowheads="1"/>
          </p:cNvSpPr>
          <p:nvPr>
            <p:ph type="title"/>
          </p:nvPr>
        </p:nvSpPr>
        <p:spPr>
          <a:xfrm>
            <a:off x="4165600" y="0"/>
            <a:ext cx="3409950" cy="769938"/>
          </a:xfrm>
        </p:spPr>
        <p:txBody>
          <a:bodyPr/>
          <a:lstStyle/>
          <a:p>
            <a:r>
              <a:rPr lang="en-US" altLang="en-US" sz="3600" dirty="0"/>
              <a:t>Install Linux</a:t>
            </a:r>
          </a:p>
        </p:txBody>
      </p:sp>
      <p:sp>
        <p:nvSpPr>
          <p:cNvPr id="32771" name="Footer Placeholder 1">
            <a:extLst>
              <a:ext uri="{FF2B5EF4-FFF2-40B4-BE49-F238E27FC236}">
                <a16:creationId xmlns:a16="http://schemas.microsoft.com/office/drawing/2014/main" id="{2B7BB6D8-3D5B-4378-9D34-3872514E6957}"/>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32772" name="Slide Number Placeholder 2">
            <a:extLst>
              <a:ext uri="{FF2B5EF4-FFF2-40B4-BE49-F238E27FC236}">
                <a16:creationId xmlns:a16="http://schemas.microsoft.com/office/drawing/2014/main" id="{8DFBCA5F-620F-4571-8035-D086DC0F68A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B1F85D94-6855-4FEA-800B-DFBF3ECB167E}" type="slidenum">
              <a:rPr lang="en-US" altLang="en-US" sz="1400"/>
              <a:pPr>
                <a:spcBef>
                  <a:spcPct val="0"/>
                </a:spcBef>
                <a:buClrTx/>
                <a:buSzTx/>
                <a:buFontTx/>
                <a:buNone/>
              </a:pPr>
              <a:t>30</a:t>
            </a:fld>
            <a:endParaRPr lang="en-US" altLang="en-US" sz="1400"/>
          </a:p>
        </p:txBody>
      </p:sp>
      <p:sp>
        <p:nvSpPr>
          <p:cNvPr id="2" name="Rectangle 1">
            <a:extLst>
              <a:ext uri="{FF2B5EF4-FFF2-40B4-BE49-F238E27FC236}">
                <a16:creationId xmlns:a16="http://schemas.microsoft.com/office/drawing/2014/main" id="{DF4279C5-10D0-46AB-B88A-B60BF99C5AEB}"/>
              </a:ext>
            </a:extLst>
          </p:cNvPr>
          <p:cNvSpPr/>
          <p:nvPr/>
        </p:nvSpPr>
        <p:spPr>
          <a:xfrm>
            <a:off x="972619" y="967162"/>
            <a:ext cx="10441970" cy="2677656"/>
          </a:xfrm>
          <a:prstGeom prst="rect">
            <a:avLst/>
          </a:prstGeom>
        </p:spPr>
        <p:txBody>
          <a:bodyPr wrap="square">
            <a:spAutoFit/>
          </a:bodyPr>
          <a:lstStyle/>
          <a:p>
            <a:pPr marL="457200" indent="-457200">
              <a:buFontTx/>
              <a:buAutoNum type="arabicPeriod" startAt="7"/>
              <a:defRPr/>
            </a:pPr>
            <a:r>
              <a:rPr lang="en-US" sz="2400" dirty="0"/>
              <a:t>Make sure you have a </a:t>
            </a:r>
            <a:r>
              <a:rPr lang="en-US" sz="2400" dirty="0" err="1"/>
              <a:t>gcc</a:t>
            </a:r>
            <a:r>
              <a:rPr lang="en-US" sz="2400" dirty="0"/>
              <a:t> or g++ compiler installed</a:t>
            </a:r>
          </a:p>
          <a:p>
            <a:pPr>
              <a:defRPr/>
            </a:pPr>
            <a:r>
              <a:rPr lang="en-US" sz="2400" dirty="0"/>
              <a:t>     In the shell prompt type “which </a:t>
            </a:r>
            <a:r>
              <a:rPr lang="en-US" sz="2400" dirty="0" err="1"/>
              <a:t>gcc</a:t>
            </a:r>
            <a:r>
              <a:rPr lang="en-US" sz="2400" dirty="0"/>
              <a:t>” or “which g++”</a:t>
            </a:r>
          </a:p>
          <a:p>
            <a:pPr>
              <a:defRPr/>
            </a:pPr>
            <a:r>
              <a:rPr lang="en-US" sz="2400" dirty="0"/>
              <a:t>     In case you do not have the compiler installed, get it by invoking the command </a:t>
            </a:r>
          </a:p>
          <a:p>
            <a:pPr>
              <a:defRPr/>
            </a:pPr>
            <a:r>
              <a:rPr lang="en-US" sz="2400" dirty="0"/>
              <a:t>                                        “</a:t>
            </a:r>
            <a:r>
              <a:rPr lang="en-US" sz="2400" dirty="0" err="1">
                <a:ea typeface="Tahoma" panose="020B0604030504040204" pitchFamily="34" charset="0"/>
                <a:cs typeface="Tahoma" panose="020B0604030504040204" pitchFamily="34" charset="0"/>
              </a:rPr>
              <a:t>sudo</a:t>
            </a:r>
            <a:r>
              <a:rPr lang="en-US" sz="2400" dirty="0"/>
              <a:t> apt install </a:t>
            </a:r>
            <a:r>
              <a:rPr lang="en-US" sz="2400" dirty="0" err="1"/>
              <a:t>gcc</a:t>
            </a:r>
            <a:r>
              <a:rPr lang="en-US" sz="2400" dirty="0"/>
              <a:t> or g++”</a:t>
            </a:r>
          </a:p>
          <a:p>
            <a:pPr marL="457200" indent="-457200">
              <a:buFontTx/>
              <a:buAutoNum type="arabicPeriod" startAt="7"/>
              <a:defRPr/>
            </a:pPr>
            <a:r>
              <a:rPr lang="en-US" sz="2400" dirty="0"/>
              <a:t>Check if it works by editing a hello world like C/C++ code. Compile the program and execute the program and test it.</a:t>
            </a:r>
          </a:p>
          <a:p>
            <a:pPr marL="457200" indent="-457200">
              <a:buFontTx/>
              <a:buAutoNum type="arabicPeriod" startAt="7"/>
              <a:defRPr/>
            </a:pPr>
            <a:r>
              <a:rPr lang="en-US" sz="2400" dirty="0"/>
              <a:t>If you are using any other environment, make sure it is working properly.</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A78ED952-5C93-40C9-905E-D2C5C05B754A}"/>
              </a:ext>
            </a:extLst>
          </p:cNvPr>
          <p:cNvSpPr>
            <a:spLocks noGrp="1" noChangeArrowheads="1"/>
          </p:cNvSpPr>
          <p:nvPr>
            <p:ph type="title"/>
          </p:nvPr>
        </p:nvSpPr>
        <p:spPr>
          <a:xfrm>
            <a:off x="2449745" y="0"/>
            <a:ext cx="7793038" cy="769938"/>
          </a:xfrm>
        </p:spPr>
        <p:txBody>
          <a:bodyPr/>
          <a:lstStyle/>
          <a:p>
            <a:r>
              <a:rPr lang="en-US" altLang="en-US" sz="3200" dirty="0"/>
              <a:t>What is an Operating System</a:t>
            </a:r>
          </a:p>
        </p:txBody>
      </p:sp>
      <p:sp>
        <p:nvSpPr>
          <p:cNvPr id="33795" name="Footer Placeholder 1">
            <a:extLst>
              <a:ext uri="{FF2B5EF4-FFF2-40B4-BE49-F238E27FC236}">
                <a16:creationId xmlns:a16="http://schemas.microsoft.com/office/drawing/2014/main" id="{FA5AD76A-3A97-4A70-85D8-4A9CBE9EAD67}"/>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33796" name="Slide Number Placeholder 3">
            <a:extLst>
              <a:ext uri="{FF2B5EF4-FFF2-40B4-BE49-F238E27FC236}">
                <a16:creationId xmlns:a16="http://schemas.microsoft.com/office/drawing/2014/main" id="{156A67F9-A4C4-4461-AC11-08E020A1B94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A59D1D95-95CF-430E-96BD-2F3277226B74}" type="slidenum">
              <a:rPr lang="en-US" altLang="en-US" sz="1400"/>
              <a:pPr>
                <a:spcBef>
                  <a:spcPct val="0"/>
                </a:spcBef>
                <a:buClrTx/>
                <a:buSzTx/>
                <a:buFontTx/>
                <a:buNone/>
              </a:pPr>
              <a:t>31</a:t>
            </a:fld>
            <a:endParaRPr lang="en-US" altLang="en-US" sz="1400"/>
          </a:p>
        </p:txBody>
      </p:sp>
      <p:sp>
        <p:nvSpPr>
          <p:cNvPr id="25605" name="Rectangle 2">
            <a:extLst>
              <a:ext uri="{FF2B5EF4-FFF2-40B4-BE49-F238E27FC236}">
                <a16:creationId xmlns:a16="http://schemas.microsoft.com/office/drawing/2014/main" id="{A4AE4C62-3546-4D38-AF72-AE5FDE8E5574}"/>
              </a:ext>
            </a:extLst>
          </p:cNvPr>
          <p:cNvSpPr>
            <a:spLocks noChangeArrowheads="1"/>
          </p:cNvSpPr>
          <p:nvPr/>
        </p:nvSpPr>
        <p:spPr bwMode="auto">
          <a:xfrm>
            <a:off x="1433512" y="703957"/>
            <a:ext cx="9844088" cy="5632311"/>
          </a:xfrm>
          <a:prstGeom prst="rect">
            <a:avLst/>
          </a:prstGeom>
          <a:noFill/>
          <a:ln>
            <a:noFill/>
          </a:ln>
        </p:spPr>
        <p:txBody>
          <a:bodyPr wrap="square">
            <a:spAutoFit/>
          </a:bodyPr>
          <a:lstStyle>
            <a:lvl1pPr marL="342900" indent="-3429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257300" indent="-3429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defRPr/>
            </a:pPr>
            <a:r>
              <a:rPr lang="en-US" altLang="en-US" sz="2400" dirty="0">
                <a:solidFill>
                  <a:srgbClr val="4A4A4A"/>
                </a:solidFill>
                <a:latin typeface="+mn-lt"/>
                <a:cs typeface="Tahoma" panose="020B0604030504040204" pitchFamily="34" charset="0"/>
              </a:rPr>
              <a:t>An operating system is a software that manages the computer resources such as hardware, software and provides common services for computer programs.</a:t>
            </a:r>
          </a:p>
          <a:p>
            <a:pPr eaLnBrk="1" hangingPunct="1">
              <a:buFont typeface="Arial" panose="020B0604020202020204" pitchFamily="34" charset="0"/>
              <a:buChar char="•"/>
              <a:defRPr/>
            </a:pPr>
            <a:r>
              <a:rPr lang="en-US" altLang="en-US" sz="2400" dirty="0">
                <a:solidFill>
                  <a:srgbClr val="4A4A4A"/>
                </a:solidFill>
                <a:latin typeface="+mn-lt"/>
                <a:cs typeface="Tahoma" panose="020B0604030504040204" pitchFamily="34" charset="0"/>
              </a:rPr>
              <a:t>To put it simply – the operating system manages the communication between your software and your hardware. Without the operating system (often referred to as the “OS”), the software wouldn’t function.</a:t>
            </a:r>
          </a:p>
          <a:p>
            <a:pPr eaLnBrk="1" hangingPunct="1">
              <a:buFont typeface="Arial" panose="020B0604020202020204" pitchFamily="34" charset="0"/>
              <a:buChar char="•"/>
              <a:defRPr/>
            </a:pPr>
            <a:r>
              <a:rPr lang="en-US" altLang="en-US" sz="2400" dirty="0">
                <a:solidFill>
                  <a:srgbClr val="4A4A4A"/>
                </a:solidFill>
                <a:latin typeface="+mn-lt"/>
                <a:cs typeface="Tahoma" panose="020B0604030504040204" pitchFamily="34" charset="0"/>
              </a:rPr>
              <a:t>Common features:</a:t>
            </a:r>
          </a:p>
          <a:p>
            <a:pPr lvl="2" eaLnBrk="1" hangingPunct="1">
              <a:buFont typeface="Arial" panose="020B0604020202020204" pitchFamily="34" charset="0"/>
              <a:buChar char="•"/>
              <a:defRPr/>
            </a:pPr>
            <a:r>
              <a:rPr lang="en-US" altLang="en-US" sz="2400" dirty="0">
                <a:solidFill>
                  <a:srgbClr val="4A4A4A"/>
                </a:solidFill>
                <a:latin typeface="+mn-lt"/>
                <a:cs typeface="Tahoma" panose="020B0604030504040204" pitchFamily="34" charset="0"/>
              </a:rPr>
              <a:t>Process management</a:t>
            </a:r>
          </a:p>
          <a:p>
            <a:pPr lvl="2" eaLnBrk="1" hangingPunct="1">
              <a:buFont typeface="Arial" panose="020B0604020202020204" pitchFamily="34" charset="0"/>
              <a:buChar char="•"/>
              <a:defRPr/>
            </a:pPr>
            <a:r>
              <a:rPr lang="en-US" altLang="en-US" sz="2400" dirty="0">
                <a:solidFill>
                  <a:srgbClr val="4A4A4A"/>
                </a:solidFill>
                <a:latin typeface="+mn-lt"/>
                <a:cs typeface="Tahoma" panose="020B0604030504040204" pitchFamily="34" charset="0"/>
              </a:rPr>
              <a:t>Interrupts</a:t>
            </a:r>
          </a:p>
          <a:p>
            <a:pPr lvl="2" eaLnBrk="1" hangingPunct="1">
              <a:buFont typeface="Arial" panose="020B0604020202020204" pitchFamily="34" charset="0"/>
              <a:buChar char="•"/>
              <a:defRPr/>
            </a:pPr>
            <a:r>
              <a:rPr lang="en-US" altLang="en-US" sz="2400" dirty="0">
                <a:solidFill>
                  <a:srgbClr val="4A4A4A"/>
                </a:solidFill>
                <a:latin typeface="+mn-lt"/>
                <a:cs typeface="Tahoma" panose="020B0604030504040204" pitchFamily="34" charset="0"/>
              </a:rPr>
              <a:t>Memory management</a:t>
            </a:r>
          </a:p>
          <a:p>
            <a:pPr lvl="2" eaLnBrk="1" hangingPunct="1">
              <a:buFont typeface="Arial" panose="020B0604020202020204" pitchFamily="34" charset="0"/>
              <a:buChar char="•"/>
              <a:defRPr/>
            </a:pPr>
            <a:r>
              <a:rPr lang="en-US" altLang="en-US" sz="2400" dirty="0">
                <a:solidFill>
                  <a:srgbClr val="4A4A4A"/>
                </a:solidFill>
                <a:latin typeface="+mn-lt"/>
                <a:cs typeface="Tahoma" panose="020B0604030504040204" pitchFamily="34" charset="0"/>
              </a:rPr>
              <a:t>File System</a:t>
            </a:r>
          </a:p>
          <a:p>
            <a:pPr lvl="2" eaLnBrk="1" hangingPunct="1">
              <a:buFont typeface="Arial" panose="020B0604020202020204" pitchFamily="34" charset="0"/>
              <a:buChar char="•"/>
              <a:defRPr/>
            </a:pPr>
            <a:r>
              <a:rPr lang="en-US" altLang="en-US" sz="2400" dirty="0">
                <a:solidFill>
                  <a:srgbClr val="4A4A4A"/>
                </a:solidFill>
                <a:latin typeface="+mn-lt"/>
                <a:cs typeface="Tahoma" panose="020B0604030504040204" pitchFamily="34" charset="0"/>
              </a:rPr>
              <a:t>Device Drivers</a:t>
            </a:r>
          </a:p>
          <a:p>
            <a:pPr lvl="2" eaLnBrk="1" hangingPunct="1">
              <a:buFont typeface="Arial" panose="020B0604020202020204" pitchFamily="34" charset="0"/>
              <a:buChar char="•"/>
              <a:defRPr/>
            </a:pPr>
            <a:r>
              <a:rPr lang="en-US" altLang="en-US" sz="2400" dirty="0">
                <a:solidFill>
                  <a:srgbClr val="4A4A4A"/>
                </a:solidFill>
                <a:latin typeface="+mn-lt"/>
                <a:cs typeface="Tahoma" panose="020B0604030504040204" pitchFamily="34" charset="0"/>
              </a:rPr>
              <a:t>Networking</a:t>
            </a:r>
          </a:p>
          <a:p>
            <a:pPr lvl="2" eaLnBrk="1" hangingPunct="1">
              <a:buFont typeface="Arial" panose="020B0604020202020204" pitchFamily="34" charset="0"/>
              <a:buChar char="•"/>
              <a:defRPr/>
            </a:pPr>
            <a:r>
              <a:rPr lang="en-US" altLang="en-US" sz="2400" dirty="0">
                <a:solidFill>
                  <a:srgbClr val="4A4A4A"/>
                </a:solidFill>
                <a:latin typeface="+mn-lt"/>
                <a:cs typeface="Tahoma" panose="020B0604030504040204" pitchFamily="34" charset="0"/>
              </a:rPr>
              <a:t>I/O</a:t>
            </a:r>
          </a:p>
          <a:p>
            <a:pPr lvl="2" eaLnBrk="1" hangingPunct="1">
              <a:buFont typeface="Arial" panose="020B0604020202020204" pitchFamily="34" charset="0"/>
              <a:buChar char="•"/>
              <a:defRPr/>
            </a:pPr>
            <a:r>
              <a:rPr lang="en-US" altLang="en-US" sz="2400" dirty="0">
                <a:solidFill>
                  <a:srgbClr val="4A4A4A"/>
                </a:solidFill>
                <a:latin typeface="+mn-lt"/>
                <a:cs typeface="Tahoma" panose="020B0604030504040204" pitchFamily="34" charset="0"/>
              </a:rPr>
              <a:t>Security</a:t>
            </a:r>
            <a:endParaRPr lang="en-US" altLang="en-US" sz="2400" dirty="0">
              <a:latin typeface="+mn-lt"/>
              <a:cs typeface="Tahoma" panose="020B0604030504040204" pitchFamily="34" charset="0"/>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5A870C2-CAF8-48C6-918A-18EF0239AF84}"/>
              </a:ext>
            </a:extLst>
          </p:cNvPr>
          <p:cNvSpPr>
            <a:spLocks noGrp="1" noChangeArrowheads="1"/>
          </p:cNvSpPr>
          <p:nvPr>
            <p:ph type="title"/>
          </p:nvPr>
        </p:nvSpPr>
        <p:spPr>
          <a:xfrm>
            <a:off x="2408648" y="0"/>
            <a:ext cx="7793038" cy="769938"/>
          </a:xfrm>
        </p:spPr>
        <p:txBody>
          <a:bodyPr/>
          <a:lstStyle/>
          <a:p>
            <a:r>
              <a:rPr lang="en-US" altLang="en-US" sz="3200" dirty="0"/>
              <a:t>What is an Operating System</a:t>
            </a:r>
          </a:p>
        </p:txBody>
      </p:sp>
      <p:sp>
        <p:nvSpPr>
          <p:cNvPr id="34819" name="Footer Placeholder 1">
            <a:extLst>
              <a:ext uri="{FF2B5EF4-FFF2-40B4-BE49-F238E27FC236}">
                <a16:creationId xmlns:a16="http://schemas.microsoft.com/office/drawing/2014/main" id="{A1566167-E959-4996-9AC0-7540DA66A79A}"/>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34820" name="Slide Number Placeholder 1">
            <a:extLst>
              <a:ext uri="{FF2B5EF4-FFF2-40B4-BE49-F238E27FC236}">
                <a16:creationId xmlns:a16="http://schemas.microsoft.com/office/drawing/2014/main" id="{1EA5EC4C-29CD-48D3-99F5-37ABB2058A59}"/>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BC5BB288-6CB5-4E62-B0CE-AA25DE2E0A8C}" type="slidenum">
              <a:rPr lang="en-US" altLang="en-US" sz="1400"/>
              <a:pPr>
                <a:spcBef>
                  <a:spcPct val="0"/>
                </a:spcBef>
                <a:buClrTx/>
                <a:buSzTx/>
                <a:buFontTx/>
                <a:buNone/>
              </a:pPr>
              <a:t>32</a:t>
            </a:fld>
            <a:endParaRPr lang="en-US" altLang="en-US" sz="1400"/>
          </a:p>
        </p:txBody>
      </p:sp>
      <p:pic>
        <p:nvPicPr>
          <p:cNvPr id="5" name="Picture 3">
            <a:extLst>
              <a:ext uri="{FF2B5EF4-FFF2-40B4-BE49-F238E27FC236}">
                <a16:creationId xmlns:a16="http://schemas.microsoft.com/office/drawing/2014/main" id="{C0B1DDCF-ADD7-4BB6-B18E-F3D927B740F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70300" y="1002194"/>
            <a:ext cx="4356100"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9E860188-4FF9-474C-B8D1-3704C58148CD}"/>
              </a:ext>
            </a:extLst>
          </p:cNvPr>
          <p:cNvSpPr>
            <a:spLocks noGrp="1" noChangeArrowheads="1"/>
          </p:cNvSpPr>
          <p:nvPr>
            <p:ph type="title"/>
          </p:nvPr>
        </p:nvSpPr>
        <p:spPr>
          <a:xfrm>
            <a:off x="2439470" y="0"/>
            <a:ext cx="7793038" cy="769938"/>
          </a:xfrm>
        </p:spPr>
        <p:txBody>
          <a:bodyPr/>
          <a:lstStyle/>
          <a:p>
            <a:r>
              <a:rPr lang="en-US" altLang="en-US" sz="3200" dirty="0"/>
              <a:t>The Linux Operating System</a:t>
            </a:r>
          </a:p>
        </p:txBody>
      </p:sp>
      <p:sp>
        <p:nvSpPr>
          <p:cNvPr id="35843" name="Footer Placeholder 1">
            <a:extLst>
              <a:ext uri="{FF2B5EF4-FFF2-40B4-BE49-F238E27FC236}">
                <a16:creationId xmlns:a16="http://schemas.microsoft.com/office/drawing/2014/main" id="{8CF56DCE-8F7B-46C9-84C3-2074B4619B90}"/>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35844" name="Slide Number Placeholder 1">
            <a:extLst>
              <a:ext uri="{FF2B5EF4-FFF2-40B4-BE49-F238E27FC236}">
                <a16:creationId xmlns:a16="http://schemas.microsoft.com/office/drawing/2014/main" id="{B6BA9879-031A-462F-8DFB-CC2D91440F2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5F8B30CA-3E85-41BD-B86A-C0F039A31842}" type="slidenum">
              <a:rPr lang="en-US" altLang="en-US" sz="1400"/>
              <a:pPr>
                <a:spcBef>
                  <a:spcPct val="0"/>
                </a:spcBef>
                <a:buClrTx/>
                <a:buSzTx/>
                <a:buFontTx/>
                <a:buNone/>
              </a:pPr>
              <a:t>33</a:t>
            </a:fld>
            <a:endParaRPr lang="en-US" altLang="en-US" sz="1400"/>
          </a:p>
        </p:txBody>
      </p:sp>
      <p:sp>
        <p:nvSpPr>
          <p:cNvPr id="6" name="Rectangle 5">
            <a:extLst>
              <a:ext uri="{FF2B5EF4-FFF2-40B4-BE49-F238E27FC236}">
                <a16:creationId xmlns:a16="http://schemas.microsoft.com/office/drawing/2014/main" id="{9E22BBC3-38B1-4685-AE1B-7D639A1B8E89}"/>
              </a:ext>
            </a:extLst>
          </p:cNvPr>
          <p:cNvSpPr/>
          <p:nvPr/>
        </p:nvSpPr>
        <p:spPr>
          <a:xfrm>
            <a:off x="1330770" y="984608"/>
            <a:ext cx="10340672" cy="3046988"/>
          </a:xfrm>
          <a:prstGeom prst="rect">
            <a:avLst/>
          </a:prstGeom>
        </p:spPr>
        <p:txBody>
          <a:bodyPr wrap="square">
            <a:spAutoFit/>
          </a:bodyPr>
          <a:lstStyle/>
          <a:p>
            <a:pPr>
              <a:defRPr/>
            </a:pPr>
            <a:r>
              <a:rPr lang="en-US" sz="2400" b="1" dirty="0">
                <a:solidFill>
                  <a:srgbClr val="4A4A4A"/>
                </a:solidFill>
                <a:latin typeface="Times New Roman" panose="02020603050405020304" pitchFamily="18" charset="0"/>
                <a:ea typeface="Tahoma" panose="020B0604030504040204" pitchFamily="34" charset="0"/>
                <a:cs typeface="Times New Roman" panose="02020603050405020304" pitchFamily="18" charset="0"/>
              </a:rPr>
              <a:t>History</a:t>
            </a:r>
          </a:p>
          <a:p>
            <a:pPr marL="342900" indent="-342900">
              <a:buFont typeface="Arial" panose="020B0604020202020204" pitchFamily="34" charset="0"/>
              <a:buChar char="•"/>
              <a:defRPr/>
            </a:pPr>
            <a:r>
              <a:rPr lang="en-US" sz="2400" dirty="0">
                <a:ea typeface="Tahoma" panose="020B0604030504040204" pitchFamily="34" charset="0"/>
                <a:cs typeface="Tahoma" panose="020B0604030504040204" pitchFamily="34" charset="0"/>
              </a:rPr>
              <a:t>Professor Andrew </a:t>
            </a:r>
            <a:r>
              <a:rPr lang="en-US" sz="2400" dirty="0" err="1">
                <a:ea typeface="Tahoma" panose="020B0604030504040204" pitchFamily="34" charset="0"/>
                <a:cs typeface="Tahoma" panose="020B0604030504040204" pitchFamily="34" charset="0"/>
              </a:rPr>
              <a:t>Tanenbaum</a:t>
            </a:r>
            <a:r>
              <a:rPr lang="en-US" sz="2400" dirty="0">
                <a:ea typeface="Tahoma" panose="020B0604030504040204" pitchFamily="34" charset="0"/>
                <a:cs typeface="Tahoma" panose="020B0604030504040204" pitchFamily="34" charset="0"/>
              </a:rPr>
              <a:t>, of </a:t>
            </a:r>
            <a:r>
              <a:rPr lang="en-US" sz="2400" dirty="0" err="1">
                <a:ea typeface="Tahoma" panose="020B0604030504040204" pitchFamily="34" charset="0"/>
                <a:cs typeface="Tahoma" panose="020B0604030504040204" pitchFamily="34" charset="0"/>
              </a:rPr>
              <a:t>Vrije</a:t>
            </a:r>
            <a:r>
              <a:rPr lang="en-US" sz="2400" dirty="0">
                <a:ea typeface="Tahoma" panose="020B0604030504040204" pitchFamily="34" charset="0"/>
                <a:cs typeface="Tahoma" panose="020B0604030504040204" pitchFamily="34" charset="0"/>
              </a:rPr>
              <a:t> </a:t>
            </a:r>
            <a:r>
              <a:rPr lang="en-US" sz="2400" dirty="0" err="1">
                <a:ea typeface="Tahoma" panose="020B0604030504040204" pitchFamily="34" charset="0"/>
                <a:cs typeface="Tahoma" panose="020B0604030504040204" pitchFamily="34" charset="0"/>
              </a:rPr>
              <a:t>Universiteit</a:t>
            </a:r>
            <a:r>
              <a:rPr lang="en-US" sz="2400" dirty="0">
                <a:ea typeface="Tahoma" panose="020B0604030504040204" pitchFamily="34" charset="0"/>
                <a:cs typeface="Tahoma" panose="020B0604030504040204" pitchFamily="34" charset="0"/>
              </a:rPr>
              <a:t> in Amsterdam, created </a:t>
            </a:r>
            <a:r>
              <a:rPr lang="en-US" sz="2400" dirty="0" err="1">
                <a:ea typeface="Tahoma" panose="020B0604030504040204" pitchFamily="34" charset="0"/>
                <a:cs typeface="Tahoma" panose="020B0604030504040204" pitchFamily="34" charset="0"/>
              </a:rPr>
              <a:t>Minix</a:t>
            </a:r>
            <a:r>
              <a:rPr lang="en-US" sz="2400" dirty="0">
                <a:ea typeface="Tahoma" panose="020B0604030504040204" pitchFamily="34" charset="0"/>
                <a:cs typeface="Tahoma" panose="020B0604030504040204" pitchFamily="34" charset="0"/>
              </a:rPr>
              <a:t> as an educational tool. (1987)</a:t>
            </a:r>
          </a:p>
          <a:p>
            <a:pPr marL="342900" indent="-342900">
              <a:buFont typeface="Arial" panose="020B0604020202020204" pitchFamily="34" charset="0"/>
              <a:buChar char="•"/>
              <a:defRPr/>
            </a:pPr>
            <a:r>
              <a:rPr lang="en-US" sz="2400" dirty="0" err="1">
                <a:solidFill>
                  <a:srgbClr val="4A4A4A"/>
                </a:solidFill>
                <a:ea typeface="Tahoma" panose="020B0604030504040204" pitchFamily="34" charset="0"/>
                <a:cs typeface="Tahoma" panose="020B0604030504040204" pitchFamily="34" charset="0"/>
              </a:rPr>
              <a:t>Minix</a:t>
            </a:r>
            <a:r>
              <a:rPr lang="en-US" sz="2400" dirty="0">
                <a:solidFill>
                  <a:srgbClr val="4A4A4A"/>
                </a:solidFill>
                <a:ea typeface="Tahoma" panose="020B0604030504040204" pitchFamily="34" charset="0"/>
                <a:cs typeface="Tahoma" panose="020B0604030504040204" pitchFamily="34" charset="0"/>
              </a:rPr>
              <a:t> version 3 latest available (PC, ARM processors)</a:t>
            </a:r>
          </a:p>
          <a:p>
            <a:pPr marL="342900" indent="-342900">
              <a:buFont typeface="Arial" panose="020B0604020202020204" pitchFamily="34" charset="0"/>
              <a:buChar char="•"/>
              <a:defRPr/>
            </a:pPr>
            <a:r>
              <a:rPr lang="en-US" sz="2400" dirty="0">
                <a:solidFill>
                  <a:srgbClr val="4A4A4A"/>
                </a:solidFill>
                <a:ea typeface="Tahoma" panose="020B0604030504040204" pitchFamily="34" charset="0"/>
                <a:cs typeface="Tahoma" panose="020B0604030504040204" pitchFamily="34" charset="0"/>
              </a:rPr>
              <a:t>It is an open-source operating system with a user interface similar to that of UNIX.</a:t>
            </a:r>
          </a:p>
          <a:p>
            <a:pPr marL="342900" indent="-342900">
              <a:buFont typeface="Arial" panose="020B0604020202020204" pitchFamily="34" charset="0"/>
              <a:buChar char="•"/>
              <a:defRPr/>
            </a:pPr>
            <a:r>
              <a:rPr lang="en-US" sz="2400" dirty="0" err="1">
                <a:ea typeface="Tahoma" panose="020B0604030504040204" pitchFamily="34" charset="0"/>
                <a:cs typeface="Tahoma" panose="020B0604030504040204" pitchFamily="34" charset="0"/>
              </a:rPr>
              <a:t>Minix</a:t>
            </a:r>
            <a:r>
              <a:rPr lang="en-US" sz="2400" dirty="0">
                <a:ea typeface="Tahoma" panose="020B0604030504040204" pitchFamily="34" charset="0"/>
                <a:cs typeface="Tahoma" panose="020B0604030504040204" pitchFamily="34" charset="0"/>
              </a:rPr>
              <a:t> was developed with a small and well-documented microkernel-based design. The complete source code was made available with the system.</a:t>
            </a:r>
            <a:endParaRPr lang="en-US" sz="2400" b="1" dirty="0">
              <a:ea typeface="Tahoma" panose="020B0604030504040204" pitchFamily="34" charset="0"/>
              <a:cs typeface="Tahoma" panose="020B0604030504040204" pitchFamily="34" charset="0"/>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48491A6-57FF-4079-B57B-EEE4822354E9}"/>
              </a:ext>
            </a:extLst>
          </p:cNvPr>
          <p:cNvSpPr>
            <a:spLocks noGrp="1" noChangeArrowheads="1"/>
          </p:cNvSpPr>
          <p:nvPr>
            <p:ph type="title"/>
          </p:nvPr>
        </p:nvSpPr>
        <p:spPr>
          <a:xfrm>
            <a:off x="2531937" y="0"/>
            <a:ext cx="7793038" cy="769938"/>
          </a:xfrm>
        </p:spPr>
        <p:txBody>
          <a:bodyPr/>
          <a:lstStyle/>
          <a:p>
            <a:r>
              <a:rPr lang="en-US" altLang="en-US" sz="3200" dirty="0"/>
              <a:t>The Linux Operating System</a:t>
            </a:r>
          </a:p>
        </p:txBody>
      </p:sp>
      <p:sp>
        <p:nvSpPr>
          <p:cNvPr id="36867" name="Footer Placeholder 1">
            <a:extLst>
              <a:ext uri="{FF2B5EF4-FFF2-40B4-BE49-F238E27FC236}">
                <a16:creationId xmlns:a16="http://schemas.microsoft.com/office/drawing/2014/main" id="{D4A81FB4-67D9-45D4-813D-81DF01893DC1}"/>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36868" name="Slide Number Placeholder 1">
            <a:extLst>
              <a:ext uri="{FF2B5EF4-FFF2-40B4-BE49-F238E27FC236}">
                <a16:creationId xmlns:a16="http://schemas.microsoft.com/office/drawing/2014/main" id="{F685FEF5-3FD6-4EE1-9CF9-5B2DEF8B913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8BDB1CCF-3136-464B-881D-A1C8C1A8DF42}" type="slidenum">
              <a:rPr lang="en-US" altLang="en-US" sz="1400"/>
              <a:pPr>
                <a:spcBef>
                  <a:spcPct val="0"/>
                </a:spcBef>
                <a:buClrTx/>
                <a:buSzTx/>
                <a:buFontTx/>
                <a:buNone/>
              </a:pPr>
              <a:t>34</a:t>
            </a:fld>
            <a:endParaRPr lang="en-US" altLang="en-US" sz="1400"/>
          </a:p>
        </p:txBody>
      </p:sp>
      <p:sp>
        <p:nvSpPr>
          <p:cNvPr id="6" name="Rectangle 5">
            <a:extLst>
              <a:ext uri="{FF2B5EF4-FFF2-40B4-BE49-F238E27FC236}">
                <a16:creationId xmlns:a16="http://schemas.microsoft.com/office/drawing/2014/main" id="{50181BFB-6082-4B6B-817E-869977F415F0}"/>
              </a:ext>
            </a:extLst>
          </p:cNvPr>
          <p:cNvSpPr/>
          <p:nvPr/>
        </p:nvSpPr>
        <p:spPr>
          <a:xfrm>
            <a:off x="1339751" y="1000017"/>
            <a:ext cx="10177409" cy="2308324"/>
          </a:xfrm>
          <a:prstGeom prst="rect">
            <a:avLst/>
          </a:prstGeom>
        </p:spPr>
        <p:txBody>
          <a:bodyPr wrap="square">
            <a:spAutoFit/>
          </a:bodyPr>
          <a:lstStyle/>
          <a:p>
            <a:pPr>
              <a:defRPr/>
            </a:pPr>
            <a:r>
              <a:rPr lang="en-US" sz="2400" b="1" dirty="0">
                <a:solidFill>
                  <a:srgbClr val="4A4A4A"/>
                </a:solidFill>
                <a:latin typeface="Times New Roman" panose="02020603050405020304" pitchFamily="18" charset="0"/>
                <a:ea typeface="Tahoma" panose="020B0604030504040204" pitchFamily="34" charset="0"/>
                <a:cs typeface="Times New Roman" panose="02020603050405020304" pitchFamily="18" charset="0"/>
              </a:rPr>
              <a:t>History</a:t>
            </a:r>
          </a:p>
          <a:p>
            <a:pPr marL="342900" indent="-342900">
              <a:buFont typeface="Arial" panose="020B0604020202020204" pitchFamily="34" charset="0"/>
              <a:buChar char="•"/>
              <a:defRPr/>
            </a:pPr>
            <a:r>
              <a:rPr lang="en-US" sz="2400" dirty="0">
                <a:ea typeface="Tahoma" panose="020B0604030504040204" pitchFamily="34" charset="0"/>
                <a:cs typeface="Tahoma" panose="020B0604030504040204" pitchFamily="34" charset="0"/>
              </a:rPr>
              <a:t>To learn the inner workings of Unix-like systems, we can run </a:t>
            </a:r>
            <a:r>
              <a:rPr lang="en-US" sz="2400" dirty="0" err="1">
                <a:ea typeface="Tahoma" panose="020B0604030504040204" pitchFamily="34" charset="0"/>
                <a:cs typeface="Tahoma" panose="020B0604030504040204" pitchFamily="34" charset="0"/>
              </a:rPr>
              <a:t>Minix</a:t>
            </a:r>
            <a:r>
              <a:rPr lang="en-US" sz="2400" dirty="0">
                <a:ea typeface="Tahoma" panose="020B0604030504040204" pitchFamily="34" charset="0"/>
                <a:cs typeface="Tahoma" panose="020B0604030504040204" pitchFamily="34" charset="0"/>
              </a:rPr>
              <a:t> on our desktop computers or laptops. </a:t>
            </a:r>
          </a:p>
          <a:p>
            <a:pPr marL="342900" indent="-342900">
              <a:buFont typeface="Arial" panose="020B0604020202020204" pitchFamily="34" charset="0"/>
              <a:buChar char="•"/>
              <a:defRPr/>
            </a:pPr>
            <a:r>
              <a:rPr lang="en-US" sz="2400" dirty="0">
                <a:ea typeface="Tahoma" panose="020B0604030504040204" pitchFamily="34" charset="0"/>
                <a:cs typeface="Tahoma" panose="020B0604030504040204" pitchFamily="34" charset="0"/>
              </a:rPr>
              <a:t>The best known student user of </a:t>
            </a:r>
            <a:r>
              <a:rPr lang="en-US" sz="2400" dirty="0" err="1">
                <a:ea typeface="Tahoma" panose="020B0604030504040204" pitchFamily="34" charset="0"/>
                <a:cs typeface="Tahoma" panose="020B0604030504040204" pitchFamily="34" charset="0"/>
              </a:rPr>
              <a:t>Minix</a:t>
            </a:r>
            <a:r>
              <a:rPr lang="en-US" sz="2400" dirty="0">
                <a:ea typeface="Tahoma" panose="020B0604030504040204" pitchFamily="34" charset="0"/>
                <a:cs typeface="Tahoma" panose="020B0604030504040204" pitchFamily="34" charset="0"/>
              </a:rPr>
              <a:t> was Linus Torvalds, who, at the University of Helsinki in Finland, used the </a:t>
            </a:r>
            <a:r>
              <a:rPr lang="en-US" sz="2400" dirty="0" err="1">
                <a:ea typeface="Tahoma" panose="020B0604030504040204" pitchFamily="34" charset="0"/>
                <a:cs typeface="Tahoma" panose="020B0604030504040204" pitchFamily="34" charset="0"/>
              </a:rPr>
              <a:t>Minix</a:t>
            </a:r>
            <a:r>
              <a:rPr lang="en-US" sz="2400" dirty="0">
                <a:ea typeface="Tahoma" panose="020B0604030504040204" pitchFamily="34" charset="0"/>
                <a:cs typeface="Tahoma" panose="020B0604030504040204" pitchFamily="34" charset="0"/>
              </a:rPr>
              <a:t> platform on which to build the kernel for a new operating system, which he called Linux.</a:t>
            </a:r>
            <a:endParaRPr lang="en-US" sz="2400" b="1" dirty="0">
              <a:ea typeface="Tahoma" panose="020B0604030504040204" pitchFamily="34" charset="0"/>
              <a:cs typeface="Tahoma" panose="020B0604030504040204" pitchFamily="34"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4607D9C7-BDBD-47DE-A89E-E04A14663DAF}"/>
              </a:ext>
            </a:extLst>
          </p:cNvPr>
          <p:cNvSpPr>
            <a:spLocks noGrp="1" noChangeArrowheads="1"/>
          </p:cNvSpPr>
          <p:nvPr>
            <p:ph type="title"/>
          </p:nvPr>
        </p:nvSpPr>
        <p:spPr>
          <a:xfrm>
            <a:off x="2531937" y="0"/>
            <a:ext cx="7793038" cy="769938"/>
          </a:xfrm>
        </p:spPr>
        <p:txBody>
          <a:bodyPr/>
          <a:lstStyle/>
          <a:p>
            <a:r>
              <a:rPr lang="en-US" altLang="en-US" sz="3200" dirty="0"/>
              <a:t>What is Linux?</a:t>
            </a:r>
          </a:p>
        </p:txBody>
      </p:sp>
      <p:sp>
        <p:nvSpPr>
          <p:cNvPr id="37891" name="Footer Placeholder 1">
            <a:extLst>
              <a:ext uri="{FF2B5EF4-FFF2-40B4-BE49-F238E27FC236}">
                <a16:creationId xmlns:a16="http://schemas.microsoft.com/office/drawing/2014/main" id="{C3BA88D7-1E2E-4A71-BFA7-473CA2830B7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37892" name="Slide Number Placeholder 1">
            <a:extLst>
              <a:ext uri="{FF2B5EF4-FFF2-40B4-BE49-F238E27FC236}">
                <a16:creationId xmlns:a16="http://schemas.microsoft.com/office/drawing/2014/main" id="{752F3A08-A860-4DAC-9C14-3F7894D0B952}"/>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A32E7868-CF9F-4383-B779-5C2717377B88}" type="slidenum">
              <a:rPr lang="en-US" altLang="en-US" sz="1400"/>
              <a:pPr>
                <a:spcBef>
                  <a:spcPct val="0"/>
                </a:spcBef>
                <a:buClrTx/>
                <a:buSzTx/>
                <a:buFontTx/>
                <a:buNone/>
              </a:pPr>
              <a:t>35</a:t>
            </a:fld>
            <a:endParaRPr lang="en-US" altLang="en-US" sz="1400"/>
          </a:p>
        </p:txBody>
      </p:sp>
      <p:sp>
        <p:nvSpPr>
          <p:cNvPr id="37893" name="Rectangle 5">
            <a:extLst>
              <a:ext uri="{FF2B5EF4-FFF2-40B4-BE49-F238E27FC236}">
                <a16:creationId xmlns:a16="http://schemas.microsoft.com/office/drawing/2014/main" id="{DC40FA16-5693-4719-92E3-66ECD65617AF}"/>
              </a:ext>
            </a:extLst>
          </p:cNvPr>
          <p:cNvSpPr>
            <a:spLocks noChangeArrowheads="1"/>
          </p:cNvSpPr>
          <p:nvPr/>
        </p:nvSpPr>
        <p:spPr bwMode="auto">
          <a:xfrm>
            <a:off x="1178211" y="852131"/>
            <a:ext cx="1050049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 typeface="Arial" panose="020B0604020202020204" pitchFamily="34" charset="0"/>
              <a:buChar char="•"/>
            </a:pPr>
            <a:r>
              <a:rPr lang="en-US" altLang="en-US" sz="2400" dirty="0">
                <a:latin typeface="+mn-lt"/>
                <a:cs typeface="Tahoma" panose="020B0604030504040204" pitchFamily="34" charset="0"/>
              </a:rPr>
              <a:t>Linux has been around since the mid ‘90s</a:t>
            </a:r>
          </a:p>
          <a:p>
            <a:pPr eaLnBrk="1" hangingPunct="1">
              <a:spcBef>
                <a:spcPct val="0"/>
              </a:spcBef>
              <a:buClrTx/>
              <a:buSzTx/>
              <a:buFont typeface="Arial" panose="020B0604020202020204" pitchFamily="34" charset="0"/>
              <a:buChar char="•"/>
            </a:pPr>
            <a:r>
              <a:rPr lang="en-US" altLang="en-US" sz="2400" dirty="0">
                <a:latin typeface="+mn-lt"/>
                <a:cs typeface="Tahoma" panose="020B0604030504040204" pitchFamily="34" charset="0"/>
              </a:rPr>
              <a:t>It has reached a user-base that spans industries and continents.</a:t>
            </a:r>
          </a:p>
          <a:p>
            <a:pPr eaLnBrk="1" hangingPunct="1">
              <a:spcBef>
                <a:spcPct val="0"/>
              </a:spcBef>
              <a:buClrTx/>
              <a:buSzTx/>
              <a:buFont typeface="Arial" panose="020B0604020202020204" pitchFamily="34" charset="0"/>
              <a:buChar char="•"/>
            </a:pPr>
            <a:r>
              <a:rPr lang="en-US" altLang="en-US" sz="2400" dirty="0">
                <a:latin typeface="+mn-lt"/>
                <a:cs typeface="Tahoma" panose="020B0604030504040204" pitchFamily="34" charset="0"/>
              </a:rPr>
              <a:t>Linux is all around, it’s in your phones, in your cars, in your refrigerators, your Roku devices. </a:t>
            </a:r>
          </a:p>
          <a:p>
            <a:pPr eaLnBrk="1" hangingPunct="1">
              <a:spcBef>
                <a:spcPct val="0"/>
              </a:spcBef>
              <a:buClrTx/>
              <a:buSzTx/>
              <a:buFont typeface="Arial" panose="020B0604020202020204" pitchFamily="34" charset="0"/>
              <a:buChar char="•"/>
            </a:pPr>
            <a:r>
              <a:rPr lang="en-US" altLang="en-US" sz="2400" dirty="0">
                <a:latin typeface="+mn-lt"/>
                <a:cs typeface="Tahoma" panose="020B0604030504040204" pitchFamily="34" charset="0"/>
              </a:rPr>
              <a:t>It runs most of the Internet, the supercomputers making scientific breakthroughs, and the world's stock exchanges. </a:t>
            </a:r>
          </a:p>
          <a:p>
            <a:pPr eaLnBrk="1" hangingPunct="1">
              <a:spcBef>
                <a:spcPct val="0"/>
              </a:spcBef>
              <a:buClrTx/>
              <a:buSzTx/>
              <a:buFont typeface="Arial" panose="020B0604020202020204" pitchFamily="34" charset="0"/>
              <a:buChar char="•"/>
            </a:pPr>
            <a:r>
              <a:rPr lang="en-US" altLang="en-US" sz="2400" dirty="0">
                <a:latin typeface="+mn-lt"/>
                <a:cs typeface="Tahoma" panose="020B0604030504040204" pitchFamily="34" charset="0"/>
              </a:rPr>
              <a:t>But before Linux became the platform to run desktops, servers, and embedded systems across the globe, it was (and still is) one of the most reliable, secure, and worry-free operating systems available.</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EAB84541-8AED-41AA-98D3-BD8679F15582}"/>
              </a:ext>
            </a:extLst>
          </p:cNvPr>
          <p:cNvSpPr>
            <a:spLocks noGrp="1" noChangeArrowheads="1"/>
          </p:cNvSpPr>
          <p:nvPr>
            <p:ph type="title"/>
          </p:nvPr>
        </p:nvSpPr>
        <p:spPr>
          <a:xfrm>
            <a:off x="2429196" y="38367"/>
            <a:ext cx="7793038" cy="769938"/>
          </a:xfrm>
        </p:spPr>
        <p:txBody>
          <a:bodyPr/>
          <a:lstStyle/>
          <a:p>
            <a:r>
              <a:rPr lang="en-US" altLang="en-US" sz="3200" dirty="0"/>
              <a:t>What is Linux?</a:t>
            </a:r>
          </a:p>
        </p:txBody>
      </p:sp>
      <p:sp>
        <p:nvSpPr>
          <p:cNvPr id="38915" name="Footer Placeholder 1">
            <a:extLst>
              <a:ext uri="{FF2B5EF4-FFF2-40B4-BE49-F238E27FC236}">
                <a16:creationId xmlns:a16="http://schemas.microsoft.com/office/drawing/2014/main" id="{F4F9B2B1-7E84-45C9-8B8F-44E4333352C1}"/>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38916" name="Slide Number Placeholder 1">
            <a:extLst>
              <a:ext uri="{FF2B5EF4-FFF2-40B4-BE49-F238E27FC236}">
                <a16:creationId xmlns:a16="http://schemas.microsoft.com/office/drawing/2014/main" id="{61E724B6-15F4-4950-8569-870DD2DFE19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9116289A-AAF9-49B7-8D15-C7898A9CF5F0}" type="slidenum">
              <a:rPr lang="en-US" altLang="en-US" sz="1400"/>
              <a:pPr>
                <a:spcBef>
                  <a:spcPct val="0"/>
                </a:spcBef>
                <a:buClrTx/>
                <a:buSzTx/>
                <a:buFontTx/>
                <a:buNone/>
              </a:pPr>
              <a:t>36</a:t>
            </a:fld>
            <a:endParaRPr lang="en-US" altLang="en-US" sz="1400"/>
          </a:p>
        </p:txBody>
      </p:sp>
      <p:sp>
        <p:nvSpPr>
          <p:cNvPr id="38917" name="Rectangle 5">
            <a:extLst>
              <a:ext uri="{FF2B5EF4-FFF2-40B4-BE49-F238E27FC236}">
                <a16:creationId xmlns:a16="http://schemas.microsoft.com/office/drawing/2014/main" id="{FA8E67D6-1C83-42A2-89E2-4C5F1A9F8684}"/>
              </a:ext>
            </a:extLst>
          </p:cNvPr>
          <p:cNvSpPr>
            <a:spLocks noChangeArrowheads="1"/>
          </p:cNvSpPr>
          <p:nvPr/>
        </p:nvSpPr>
        <p:spPr bwMode="auto">
          <a:xfrm>
            <a:off x="1404839" y="1050532"/>
            <a:ext cx="9872761"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 typeface="Arial" panose="020B0604020202020204" pitchFamily="34" charset="0"/>
              <a:buChar char="•"/>
            </a:pPr>
            <a:r>
              <a:rPr lang="en-US" altLang="en-US" sz="2000" dirty="0">
                <a:cs typeface="Tahoma" panose="020B0604030504040204" pitchFamily="34" charset="0"/>
              </a:rPr>
              <a:t>Just like Windows 10, Windows XP, Windows 7, Windows 8, and Mac OS X, Linux is an operating system. </a:t>
            </a:r>
          </a:p>
          <a:p>
            <a:pPr eaLnBrk="1" hangingPunct="1">
              <a:spcBef>
                <a:spcPct val="0"/>
              </a:spcBef>
              <a:buClrTx/>
              <a:buSzTx/>
              <a:buFont typeface="Arial" panose="020B0604020202020204" pitchFamily="34" charset="0"/>
              <a:buChar char="•"/>
            </a:pPr>
            <a:r>
              <a:rPr lang="en-US" altLang="en-US" sz="2000" dirty="0">
                <a:cs typeface="Tahoma" panose="020B0604030504040204" pitchFamily="34" charset="0"/>
              </a:rPr>
              <a:t>An operating system is a software that manages all the hardware resources associated with your desktop or laptop. </a:t>
            </a:r>
          </a:p>
          <a:p>
            <a:pPr eaLnBrk="1" hangingPunct="1">
              <a:spcBef>
                <a:spcPct val="0"/>
              </a:spcBef>
              <a:buClrTx/>
              <a:buSzTx/>
              <a:buFont typeface="Arial" panose="020B0604020202020204" pitchFamily="34" charset="0"/>
              <a:buChar char="•"/>
            </a:pPr>
            <a:r>
              <a:rPr lang="en-US" altLang="en-US" sz="2000" dirty="0">
                <a:cs typeface="Tahoma" panose="020B0604030504040204" pitchFamily="34" charset="0"/>
              </a:rPr>
              <a:t>To put it simply – the operating system manages the communication between your software and your hardware. Without the operating system (often referred to as the “OS”), the software wouldn’t function.</a:t>
            </a:r>
          </a:p>
          <a:p>
            <a:pPr eaLnBrk="1" hangingPunct="1">
              <a:spcBef>
                <a:spcPct val="0"/>
              </a:spcBef>
              <a:buClrTx/>
              <a:buSzTx/>
              <a:buFont typeface="Arial" panose="020B0604020202020204" pitchFamily="34" charset="0"/>
              <a:buChar char="•"/>
            </a:pPr>
            <a:r>
              <a:rPr lang="en-US" altLang="en-US" sz="2000" dirty="0">
                <a:cs typeface="Tahoma" panose="020B0604030504040204" pitchFamily="34" charset="0"/>
              </a:rPr>
              <a:t>Linux follows the UNIX logical partition which comprises of:</a:t>
            </a:r>
          </a:p>
          <a:p>
            <a:pPr lvl="4" eaLnBrk="1" hangingPunct="1">
              <a:spcBef>
                <a:spcPct val="0"/>
              </a:spcBef>
              <a:buClrTx/>
              <a:buSzTx/>
              <a:buFont typeface="Tahoma" panose="020B0604030504040204" pitchFamily="34" charset="0"/>
              <a:buAutoNum type="arabicPeriod"/>
            </a:pPr>
            <a:r>
              <a:rPr lang="en-US" altLang="en-US" dirty="0">
                <a:cs typeface="Tahoma" panose="020B0604030504040204" pitchFamily="34" charset="0"/>
              </a:rPr>
              <a:t> The Kernel</a:t>
            </a:r>
          </a:p>
          <a:p>
            <a:pPr lvl="4" eaLnBrk="1" hangingPunct="1">
              <a:spcBef>
                <a:spcPct val="0"/>
              </a:spcBef>
              <a:buClrTx/>
              <a:buSzTx/>
              <a:buFont typeface="Tahoma" panose="020B0604030504040204" pitchFamily="34" charset="0"/>
              <a:buAutoNum type="arabicPeriod"/>
            </a:pPr>
            <a:r>
              <a:rPr lang="en-US" altLang="en-US" dirty="0">
                <a:cs typeface="Tahoma" panose="020B0604030504040204" pitchFamily="34" charset="0"/>
              </a:rPr>
              <a:t> The Shell</a:t>
            </a:r>
          </a:p>
          <a:p>
            <a:pPr lvl="4" eaLnBrk="1" hangingPunct="1">
              <a:spcBef>
                <a:spcPct val="0"/>
              </a:spcBef>
              <a:buClrTx/>
              <a:buSzTx/>
              <a:buFont typeface="Tahoma" panose="020B0604030504040204" pitchFamily="34" charset="0"/>
              <a:buAutoNum type="arabicPeriod"/>
            </a:pPr>
            <a:r>
              <a:rPr lang="en-US" altLang="en-US" dirty="0">
                <a:cs typeface="Tahoma" panose="020B0604030504040204" pitchFamily="34" charset="0"/>
              </a:rPr>
              <a:t> The file system</a:t>
            </a:r>
          </a:p>
          <a:p>
            <a:pPr lvl="4" eaLnBrk="1" hangingPunct="1">
              <a:spcBef>
                <a:spcPct val="0"/>
              </a:spcBef>
              <a:buClrTx/>
              <a:buSzTx/>
              <a:buFont typeface="Tahoma" panose="020B0604030504040204" pitchFamily="34" charset="0"/>
              <a:buAutoNum type="arabicPeriod"/>
            </a:pPr>
            <a:r>
              <a:rPr lang="en-US" altLang="en-US" dirty="0">
                <a:cs typeface="Tahoma" panose="020B0604030504040204" pitchFamily="34" charset="0"/>
              </a:rPr>
              <a:t> The input/output</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Rectangle 2">
            <a:extLst>
              <a:ext uri="{FF2B5EF4-FFF2-40B4-BE49-F238E27FC236}">
                <a16:creationId xmlns:a16="http://schemas.microsoft.com/office/drawing/2014/main" id="{13C67889-87B6-440B-B8F8-C623483541BB}"/>
              </a:ext>
            </a:extLst>
          </p:cNvPr>
          <p:cNvSpPr>
            <a:spLocks noGrp="1" noChangeArrowheads="1"/>
          </p:cNvSpPr>
          <p:nvPr>
            <p:ph type="title"/>
          </p:nvPr>
        </p:nvSpPr>
        <p:spPr>
          <a:xfrm>
            <a:off x="2362201" y="96045"/>
            <a:ext cx="7793038" cy="769938"/>
          </a:xfrm>
        </p:spPr>
        <p:txBody>
          <a:bodyPr/>
          <a:lstStyle/>
          <a:p>
            <a:r>
              <a:rPr lang="en-US" altLang="en-US" sz="3200" dirty="0"/>
              <a:t>The Onion Partition (Linux)</a:t>
            </a:r>
          </a:p>
        </p:txBody>
      </p:sp>
      <p:sp>
        <p:nvSpPr>
          <p:cNvPr id="39943" name="Footer Placeholder 1">
            <a:extLst>
              <a:ext uri="{FF2B5EF4-FFF2-40B4-BE49-F238E27FC236}">
                <a16:creationId xmlns:a16="http://schemas.microsoft.com/office/drawing/2014/main" id="{6F45535F-76B9-438F-8D44-A5216862F291}"/>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39944" name="Slide Number Placeholder 1">
            <a:extLst>
              <a:ext uri="{FF2B5EF4-FFF2-40B4-BE49-F238E27FC236}">
                <a16:creationId xmlns:a16="http://schemas.microsoft.com/office/drawing/2014/main" id="{33B1CAC1-3969-45A3-921A-711C8A24404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F8BFB8DB-799E-419E-80FC-10038CC86F72}" type="slidenum">
              <a:rPr lang="en-US" altLang="en-US" sz="1400"/>
              <a:pPr>
                <a:spcBef>
                  <a:spcPct val="0"/>
                </a:spcBef>
                <a:buClrTx/>
                <a:buSzTx/>
                <a:buFontTx/>
                <a:buNone/>
              </a:pPr>
              <a:t>37</a:t>
            </a:fld>
            <a:endParaRPr lang="en-US" altLang="en-US" sz="1400"/>
          </a:p>
        </p:txBody>
      </p:sp>
      <p:grpSp>
        <p:nvGrpSpPr>
          <p:cNvPr id="4" name="Group 3">
            <a:extLst>
              <a:ext uri="{FF2B5EF4-FFF2-40B4-BE49-F238E27FC236}">
                <a16:creationId xmlns:a16="http://schemas.microsoft.com/office/drawing/2014/main" id="{946AA7E9-3EA0-449C-B760-26DADC3DA117}"/>
              </a:ext>
            </a:extLst>
          </p:cNvPr>
          <p:cNvGrpSpPr/>
          <p:nvPr/>
        </p:nvGrpSpPr>
        <p:grpSpPr>
          <a:xfrm>
            <a:off x="1774826" y="1143000"/>
            <a:ext cx="8380413" cy="4572000"/>
            <a:chOff x="1524001" y="1828800"/>
            <a:chExt cx="8380413" cy="4572000"/>
          </a:xfrm>
        </p:grpSpPr>
        <p:sp>
          <p:nvSpPr>
            <p:cNvPr id="39938" name="Oval 8">
              <a:extLst>
                <a:ext uri="{FF2B5EF4-FFF2-40B4-BE49-F238E27FC236}">
                  <a16:creationId xmlns:a16="http://schemas.microsoft.com/office/drawing/2014/main" id="{C74BD59C-9BC2-4327-963B-83F706C0C48F}"/>
                </a:ext>
              </a:extLst>
            </p:cNvPr>
            <p:cNvSpPr>
              <a:spLocks noChangeArrowheads="1"/>
            </p:cNvSpPr>
            <p:nvPr/>
          </p:nvSpPr>
          <p:spPr bwMode="auto">
            <a:xfrm>
              <a:off x="3352800" y="1828800"/>
              <a:ext cx="4724400" cy="4572000"/>
            </a:xfrm>
            <a:prstGeom prst="ellipse">
              <a:avLst/>
            </a:prstGeom>
            <a:solidFill>
              <a:srgbClr val="00B0F0"/>
            </a:solidFill>
            <a:ln w="9525" algn="ctr">
              <a:solidFill>
                <a:schemeClr val="tx1"/>
              </a:solidFill>
              <a:miter lim="800000"/>
              <a:headEnd/>
              <a:tailEnd/>
            </a:ln>
          </p:spPr>
          <p:txBody>
            <a:bodyPr wrap="none"/>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Tx/>
                <a:buNone/>
              </a:pPr>
              <a:endParaRPr lang="en-US" altLang="en-US" sz="2400"/>
            </a:p>
          </p:txBody>
        </p:sp>
        <p:sp>
          <p:nvSpPr>
            <p:cNvPr id="10" name="Oval 9">
              <a:extLst>
                <a:ext uri="{FF2B5EF4-FFF2-40B4-BE49-F238E27FC236}">
                  <a16:creationId xmlns:a16="http://schemas.microsoft.com/office/drawing/2014/main" id="{1FF564B5-B1E8-46B5-AD69-4C5E6F36FC2A}"/>
                </a:ext>
              </a:extLst>
            </p:cNvPr>
            <p:cNvSpPr/>
            <p:nvPr/>
          </p:nvSpPr>
          <p:spPr bwMode="auto">
            <a:xfrm>
              <a:off x="3962400" y="2438400"/>
              <a:ext cx="3429000" cy="3276600"/>
            </a:xfrm>
            <a:prstGeom prst="ellipse">
              <a:avLst/>
            </a:prstGeom>
            <a:solidFill>
              <a:schemeClr val="bg2">
                <a:lumMod val="10000"/>
                <a:lumOff val="90000"/>
              </a:schemeClr>
            </a:solidFill>
            <a:ln w="9525" cap="flat" cmpd="sng" algn="ctr">
              <a:solidFill>
                <a:schemeClr val="tx1"/>
              </a:solidFill>
              <a:prstDash val="solid"/>
              <a:miter lim="800000"/>
              <a:headEnd type="none" w="med" len="med"/>
              <a:tailEnd type="none" w="med" len="med"/>
            </a:ln>
            <a:effectLst/>
          </p:spPr>
          <p:txBody>
            <a:bodyPr wrap="none"/>
            <a:lstStyle/>
            <a:p>
              <a:pPr eaLnBrk="1" hangingPunct="1">
                <a:defRPr/>
              </a:pPr>
              <a:endParaRPr lang="en-US"/>
            </a:p>
          </p:txBody>
        </p:sp>
        <p:sp>
          <p:nvSpPr>
            <p:cNvPr id="7" name="Oval 6">
              <a:extLst>
                <a:ext uri="{FF2B5EF4-FFF2-40B4-BE49-F238E27FC236}">
                  <a16:creationId xmlns:a16="http://schemas.microsoft.com/office/drawing/2014/main" id="{DFFFF3BF-0671-4D9E-BB60-D0D4F32F0663}"/>
                </a:ext>
              </a:extLst>
            </p:cNvPr>
            <p:cNvSpPr/>
            <p:nvPr/>
          </p:nvSpPr>
          <p:spPr bwMode="auto">
            <a:xfrm>
              <a:off x="4419600" y="2819400"/>
              <a:ext cx="2590800" cy="2438400"/>
            </a:xfrm>
            <a:prstGeom prst="ellipse">
              <a:avLst/>
            </a:prstGeom>
            <a:solidFill>
              <a:schemeClr val="accent2">
                <a:lumMod val="40000"/>
                <a:lumOff val="60000"/>
              </a:schemeClr>
            </a:solidFill>
            <a:ln w="9525" cap="flat" cmpd="sng" algn="ctr">
              <a:solidFill>
                <a:schemeClr val="tx1"/>
              </a:solidFill>
              <a:prstDash val="solid"/>
              <a:miter lim="800000"/>
              <a:headEnd type="none" w="med" len="med"/>
              <a:tailEnd type="none" w="med" len="med"/>
            </a:ln>
            <a:effectLst/>
          </p:spPr>
          <p:txBody>
            <a:bodyPr wrap="none"/>
            <a:lstStyle/>
            <a:p>
              <a:pPr eaLnBrk="1" hangingPunct="1">
                <a:defRPr/>
              </a:pPr>
              <a:endParaRPr lang="en-US"/>
            </a:p>
          </p:txBody>
        </p:sp>
        <p:sp>
          <p:nvSpPr>
            <p:cNvPr id="8" name="Oval 7">
              <a:extLst>
                <a:ext uri="{FF2B5EF4-FFF2-40B4-BE49-F238E27FC236}">
                  <a16:creationId xmlns:a16="http://schemas.microsoft.com/office/drawing/2014/main" id="{0A2C75B8-C39E-4389-A8DA-7AE129D7E5EC}"/>
                </a:ext>
              </a:extLst>
            </p:cNvPr>
            <p:cNvSpPr/>
            <p:nvPr/>
          </p:nvSpPr>
          <p:spPr bwMode="auto">
            <a:xfrm>
              <a:off x="4876800" y="3200400"/>
              <a:ext cx="1676400" cy="1676400"/>
            </a:xfrm>
            <a:prstGeom prst="ellipse">
              <a:avLst/>
            </a:prstGeom>
            <a:solidFill>
              <a:schemeClr val="bg2">
                <a:lumMod val="10000"/>
                <a:lumOff val="90000"/>
              </a:schemeClr>
            </a:solidFill>
            <a:ln w="9525" cap="flat" cmpd="sng" algn="ctr">
              <a:solidFill>
                <a:schemeClr val="tx1"/>
              </a:solidFill>
              <a:prstDash val="solid"/>
              <a:miter lim="800000"/>
              <a:headEnd type="none" w="med" len="med"/>
              <a:tailEnd type="none" w="med" len="med"/>
            </a:ln>
            <a:effectLst/>
          </p:spPr>
          <p:txBody>
            <a:bodyPr wrap="none"/>
            <a:lstStyle/>
            <a:p>
              <a:pPr eaLnBrk="1" hangingPunct="1">
                <a:defRPr/>
              </a:pPr>
              <a:endParaRPr lang="en-US" dirty="0"/>
            </a:p>
          </p:txBody>
        </p:sp>
        <p:sp>
          <p:nvSpPr>
            <p:cNvPr id="2" name="Oval 1">
              <a:extLst>
                <a:ext uri="{FF2B5EF4-FFF2-40B4-BE49-F238E27FC236}">
                  <a16:creationId xmlns:a16="http://schemas.microsoft.com/office/drawing/2014/main" id="{7CED6C73-3545-45D9-A67F-3E9BB5A560DC}"/>
                </a:ext>
              </a:extLst>
            </p:cNvPr>
            <p:cNvSpPr/>
            <p:nvPr/>
          </p:nvSpPr>
          <p:spPr bwMode="auto">
            <a:xfrm>
              <a:off x="5181600" y="3505200"/>
              <a:ext cx="1066800" cy="1066800"/>
            </a:xfrm>
            <a:prstGeom prst="ellipse">
              <a:avLst/>
            </a:prstGeom>
            <a:solidFill>
              <a:schemeClr val="accent1">
                <a:lumMod val="60000"/>
                <a:lumOff val="40000"/>
              </a:schemeClr>
            </a:solidFill>
            <a:ln w="9525" cap="flat" cmpd="sng" algn="ctr">
              <a:solidFill>
                <a:schemeClr val="tx1"/>
              </a:solidFill>
              <a:prstDash val="solid"/>
              <a:miter lim="800000"/>
              <a:headEnd type="none" w="med" len="med"/>
              <a:tailEnd type="none" w="med" len="med"/>
            </a:ln>
            <a:effectLst/>
          </p:spPr>
          <p:txBody>
            <a:bodyPr wrap="none"/>
            <a:lstStyle/>
            <a:p>
              <a:pPr eaLnBrk="1" hangingPunct="1">
                <a:defRPr/>
              </a:pPr>
              <a:endParaRPr lang="en-US"/>
            </a:p>
          </p:txBody>
        </p:sp>
        <p:sp>
          <p:nvSpPr>
            <p:cNvPr id="39946" name="TextBox 2">
              <a:extLst>
                <a:ext uri="{FF2B5EF4-FFF2-40B4-BE49-F238E27FC236}">
                  <a16:creationId xmlns:a16="http://schemas.microsoft.com/office/drawing/2014/main" id="{B49E70C8-E09A-4908-99B2-B30923B25BFC}"/>
                </a:ext>
              </a:extLst>
            </p:cNvPr>
            <p:cNvSpPr txBox="1">
              <a:spLocks noChangeArrowheads="1"/>
            </p:cNvSpPr>
            <p:nvPr/>
          </p:nvSpPr>
          <p:spPr bwMode="auto">
            <a:xfrm>
              <a:off x="5257800" y="3810001"/>
              <a:ext cx="877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200"/>
                <a:t>computer </a:t>
              </a:r>
            </a:p>
            <a:p>
              <a:pPr>
                <a:spcBef>
                  <a:spcPct val="0"/>
                </a:spcBef>
                <a:buClrTx/>
                <a:buSzTx/>
                <a:buFontTx/>
                <a:buNone/>
              </a:pPr>
              <a:r>
                <a:rPr lang="en-US" altLang="en-US" sz="1200"/>
                <a:t>hardware</a:t>
              </a:r>
            </a:p>
          </p:txBody>
        </p:sp>
        <p:sp>
          <p:nvSpPr>
            <p:cNvPr id="39947" name="TextBox 12">
              <a:extLst>
                <a:ext uri="{FF2B5EF4-FFF2-40B4-BE49-F238E27FC236}">
                  <a16:creationId xmlns:a16="http://schemas.microsoft.com/office/drawing/2014/main" id="{B35C2FEA-BBE5-4C22-96BA-C8F4613B5EAB}"/>
                </a:ext>
              </a:extLst>
            </p:cNvPr>
            <p:cNvSpPr txBox="1">
              <a:spLocks noChangeArrowheads="1"/>
            </p:cNvSpPr>
            <p:nvPr/>
          </p:nvSpPr>
          <p:spPr bwMode="auto">
            <a:xfrm>
              <a:off x="5257801" y="2895601"/>
              <a:ext cx="6016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200"/>
                <a:t>kernel</a:t>
              </a:r>
            </a:p>
          </p:txBody>
        </p:sp>
        <p:sp>
          <p:nvSpPr>
            <p:cNvPr id="39948" name="TextBox 13">
              <a:extLst>
                <a:ext uri="{FF2B5EF4-FFF2-40B4-BE49-F238E27FC236}">
                  <a16:creationId xmlns:a16="http://schemas.microsoft.com/office/drawing/2014/main" id="{9A36D067-243B-46C4-8EFB-F99A6B02A3FE}"/>
                </a:ext>
              </a:extLst>
            </p:cNvPr>
            <p:cNvSpPr txBox="1">
              <a:spLocks noChangeArrowheads="1"/>
            </p:cNvSpPr>
            <p:nvPr/>
          </p:nvSpPr>
          <p:spPr bwMode="auto">
            <a:xfrm>
              <a:off x="7696201" y="1981201"/>
              <a:ext cx="12176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200"/>
                <a:t>Shell for user 1</a:t>
              </a:r>
            </a:p>
          </p:txBody>
        </p:sp>
        <p:sp>
          <p:nvSpPr>
            <p:cNvPr id="39949" name="TextBox 14">
              <a:extLst>
                <a:ext uri="{FF2B5EF4-FFF2-40B4-BE49-F238E27FC236}">
                  <a16:creationId xmlns:a16="http://schemas.microsoft.com/office/drawing/2014/main" id="{808B55E8-9AB0-4F84-8088-1CC50024C540}"/>
                </a:ext>
              </a:extLst>
            </p:cNvPr>
            <p:cNvSpPr txBox="1">
              <a:spLocks noChangeArrowheads="1"/>
            </p:cNvSpPr>
            <p:nvPr/>
          </p:nvSpPr>
          <p:spPr bwMode="auto">
            <a:xfrm>
              <a:off x="8686801" y="5105401"/>
              <a:ext cx="12176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200"/>
                <a:t>Shell for user 2</a:t>
              </a:r>
            </a:p>
          </p:txBody>
        </p:sp>
        <p:sp>
          <p:nvSpPr>
            <p:cNvPr id="39950" name="TextBox 15">
              <a:extLst>
                <a:ext uri="{FF2B5EF4-FFF2-40B4-BE49-F238E27FC236}">
                  <a16:creationId xmlns:a16="http://schemas.microsoft.com/office/drawing/2014/main" id="{A5D126DF-9DED-4F13-8BF3-A472ABBBE93F}"/>
                </a:ext>
              </a:extLst>
            </p:cNvPr>
            <p:cNvSpPr txBox="1">
              <a:spLocks noChangeArrowheads="1"/>
            </p:cNvSpPr>
            <p:nvPr/>
          </p:nvSpPr>
          <p:spPr bwMode="auto">
            <a:xfrm>
              <a:off x="1981201" y="6096001"/>
              <a:ext cx="12176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200"/>
                <a:t>Shell for user 3</a:t>
              </a:r>
            </a:p>
          </p:txBody>
        </p:sp>
        <p:sp>
          <p:nvSpPr>
            <p:cNvPr id="39951" name="TextBox 16">
              <a:extLst>
                <a:ext uri="{FF2B5EF4-FFF2-40B4-BE49-F238E27FC236}">
                  <a16:creationId xmlns:a16="http://schemas.microsoft.com/office/drawing/2014/main" id="{F9FD8065-B8BB-4D13-8485-BFB6EBCBFFF3}"/>
                </a:ext>
              </a:extLst>
            </p:cNvPr>
            <p:cNvSpPr txBox="1">
              <a:spLocks noChangeArrowheads="1"/>
            </p:cNvSpPr>
            <p:nvPr/>
          </p:nvSpPr>
          <p:spPr bwMode="auto">
            <a:xfrm>
              <a:off x="1524001" y="3733801"/>
              <a:ext cx="12176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200"/>
                <a:t>Shell for user 4</a:t>
              </a:r>
            </a:p>
          </p:txBody>
        </p:sp>
        <p:sp>
          <p:nvSpPr>
            <p:cNvPr id="39952" name="TextBox 17">
              <a:extLst>
                <a:ext uri="{FF2B5EF4-FFF2-40B4-BE49-F238E27FC236}">
                  <a16:creationId xmlns:a16="http://schemas.microsoft.com/office/drawing/2014/main" id="{CCDCB047-0B96-445D-8270-04062DE2FAAE}"/>
                </a:ext>
              </a:extLst>
            </p:cNvPr>
            <p:cNvSpPr txBox="1">
              <a:spLocks noChangeArrowheads="1"/>
            </p:cNvSpPr>
            <p:nvPr/>
          </p:nvSpPr>
          <p:spPr bwMode="auto">
            <a:xfrm>
              <a:off x="2362201" y="2133601"/>
              <a:ext cx="12176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200"/>
                <a:t>Shell for user 5</a:t>
              </a:r>
            </a:p>
          </p:txBody>
        </p:sp>
        <p:cxnSp>
          <p:nvCxnSpPr>
            <p:cNvPr id="39953" name="Straight Connector 4">
              <a:extLst>
                <a:ext uri="{FF2B5EF4-FFF2-40B4-BE49-F238E27FC236}">
                  <a16:creationId xmlns:a16="http://schemas.microsoft.com/office/drawing/2014/main" id="{44C176A3-803C-4C90-9CC1-43323B9E9C81}"/>
                </a:ext>
              </a:extLst>
            </p:cNvPr>
            <p:cNvCxnSpPr>
              <a:cxnSpLocks noChangeShapeType="1"/>
            </p:cNvCxnSpPr>
            <p:nvPr/>
          </p:nvCxnSpPr>
          <p:spPr bwMode="auto">
            <a:xfrm flipV="1">
              <a:off x="6400800" y="2057400"/>
              <a:ext cx="381000" cy="533400"/>
            </a:xfrm>
            <a:prstGeom prst="line">
              <a:avLst/>
            </a:prstGeom>
            <a:noFill/>
            <a:ln w="9525" algn="ctr">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54" name="Straight Connector 20">
              <a:extLst>
                <a:ext uri="{FF2B5EF4-FFF2-40B4-BE49-F238E27FC236}">
                  <a16:creationId xmlns:a16="http://schemas.microsoft.com/office/drawing/2014/main" id="{0840FF44-5E4D-4DDC-BA1E-3820CD2715AF}"/>
                </a:ext>
              </a:extLst>
            </p:cNvPr>
            <p:cNvCxnSpPr>
              <a:cxnSpLocks noChangeShapeType="1"/>
            </p:cNvCxnSpPr>
            <p:nvPr/>
          </p:nvCxnSpPr>
          <p:spPr bwMode="auto">
            <a:xfrm flipV="1">
              <a:off x="5029200" y="5715000"/>
              <a:ext cx="228600" cy="609600"/>
            </a:xfrm>
            <a:prstGeom prst="line">
              <a:avLst/>
            </a:prstGeom>
            <a:noFill/>
            <a:ln w="9525" algn="ctr">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55" name="Straight Connector 21">
              <a:extLst>
                <a:ext uri="{FF2B5EF4-FFF2-40B4-BE49-F238E27FC236}">
                  <a16:creationId xmlns:a16="http://schemas.microsoft.com/office/drawing/2014/main" id="{05739667-FE69-45A7-83FE-9DD7416AA824}"/>
                </a:ext>
              </a:extLst>
            </p:cNvPr>
            <p:cNvCxnSpPr>
              <a:cxnSpLocks noChangeShapeType="1"/>
            </p:cNvCxnSpPr>
            <p:nvPr/>
          </p:nvCxnSpPr>
          <p:spPr bwMode="auto">
            <a:xfrm flipV="1">
              <a:off x="3733800" y="4953000"/>
              <a:ext cx="457200" cy="381000"/>
            </a:xfrm>
            <a:prstGeom prst="line">
              <a:avLst/>
            </a:prstGeom>
            <a:noFill/>
            <a:ln w="9525" algn="ctr">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56" name="Straight Connector 22">
              <a:extLst>
                <a:ext uri="{FF2B5EF4-FFF2-40B4-BE49-F238E27FC236}">
                  <a16:creationId xmlns:a16="http://schemas.microsoft.com/office/drawing/2014/main" id="{E9C7A867-162B-43B8-AEC1-96030FF3E378}"/>
                </a:ext>
              </a:extLst>
            </p:cNvPr>
            <p:cNvCxnSpPr>
              <a:cxnSpLocks noChangeShapeType="1"/>
            </p:cNvCxnSpPr>
            <p:nvPr/>
          </p:nvCxnSpPr>
          <p:spPr bwMode="auto">
            <a:xfrm>
              <a:off x="7086600" y="5029200"/>
              <a:ext cx="533400" cy="381000"/>
            </a:xfrm>
            <a:prstGeom prst="line">
              <a:avLst/>
            </a:prstGeom>
            <a:noFill/>
            <a:ln w="9525" algn="ctr">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57" name="Straight Connector 23">
              <a:extLst>
                <a:ext uri="{FF2B5EF4-FFF2-40B4-BE49-F238E27FC236}">
                  <a16:creationId xmlns:a16="http://schemas.microsoft.com/office/drawing/2014/main" id="{9761D21F-5E53-4A2B-B90B-E1DA39F12841}"/>
                </a:ext>
              </a:extLst>
            </p:cNvPr>
            <p:cNvCxnSpPr>
              <a:cxnSpLocks noChangeShapeType="1"/>
            </p:cNvCxnSpPr>
            <p:nvPr/>
          </p:nvCxnSpPr>
          <p:spPr bwMode="auto">
            <a:xfrm flipV="1">
              <a:off x="7086600" y="2819400"/>
              <a:ext cx="533400" cy="381000"/>
            </a:xfrm>
            <a:prstGeom prst="line">
              <a:avLst/>
            </a:prstGeom>
            <a:noFill/>
            <a:ln w="9525" algn="ctr">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58" name="Straight Connector 24">
              <a:extLst>
                <a:ext uri="{FF2B5EF4-FFF2-40B4-BE49-F238E27FC236}">
                  <a16:creationId xmlns:a16="http://schemas.microsoft.com/office/drawing/2014/main" id="{DA5374BA-DC12-4477-AE61-D1F7CD200169}"/>
                </a:ext>
              </a:extLst>
            </p:cNvPr>
            <p:cNvCxnSpPr>
              <a:cxnSpLocks noChangeShapeType="1"/>
            </p:cNvCxnSpPr>
            <p:nvPr/>
          </p:nvCxnSpPr>
          <p:spPr bwMode="auto">
            <a:xfrm>
              <a:off x="7391400" y="4114800"/>
              <a:ext cx="685800" cy="152400"/>
            </a:xfrm>
            <a:prstGeom prst="line">
              <a:avLst/>
            </a:prstGeom>
            <a:noFill/>
            <a:ln w="9525" algn="ctr">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59" name="Straight Connector 25">
              <a:extLst>
                <a:ext uri="{FF2B5EF4-FFF2-40B4-BE49-F238E27FC236}">
                  <a16:creationId xmlns:a16="http://schemas.microsoft.com/office/drawing/2014/main" id="{E08C9245-066B-492B-A32A-8E24B9FB11A6}"/>
                </a:ext>
              </a:extLst>
            </p:cNvPr>
            <p:cNvCxnSpPr>
              <a:cxnSpLocks noChangeShapeType="1"/>
            </p:cNvCxnSpPr>
            <p:nvPr/>
          </p:nvCxnSpPr>
          <p:spPr bwMode="auto">
            <a:xfrm flipH="1" flipV="1">
              <a:off x="4953000" y="1981200"/>
              <a:ext cx="152400" cy="533400"/>
            </a:xfrm>
            <a:prstGeom prst="line">
              <a:avLst/>
            </a:prstGeom>
            <a:noFill/>
            <a:ln w="9525" algn="ctr">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60" name="Straight Connector 26">
              <a:extLst>
                <a:ext uri="{FF2B5EF4-FFF2-40B4-BE49-F238E27FC236}">
                  <a16:creationId xmlns:a16="http://schemas.microsoft.com/office/drawing/2014/main" id="{57CCDE28-C7D1-4B13-B8DC-FEEB7C1815D5}"/>
                </a:ext>
              </a:extLst>
            </p:cNvPr>
            <p:cNvCxnSpPr>
              <a:cxnSpLocks noChangeShapeType="1"/>
            </p:cNvCxnSpPr>
            <p:nvPr/>
          </p:nvCxnSpPr>
          <p:spPr bwMode="auto">
            <a:xfrm flipH="1" flipV="1">
              <a:off x="3733800" y="2895600"/>
              <a:ext cx="457200" cy="381000"/>
            </a:xfrm>
            <a:prstGeom prst="line">
              <a:avLst/>
            </a:prstGeom>
            <a:noFill/>
            <a:ln w="9525" algn="ctr">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61" name="Straight Connector 39">
              <a:extLst>
                <a:ext uri="{FF2B5EF4-FFF2-40B4-BE49-F238E27FC236}">
                  <a16:creationId xmlns:a16="http://schemas.microsoft.com/office/drawing/2014/main" id="{26A72098-40BC-4EB8-BE21-CF18764A5F46}"/>
                </a:ext>
              </a:extLst>
            </p:cNvPr>
            <p:cNvCxnSpPr>
              <a:cxnSpLocks noChangeShapeType="1"/>
            </p:cNvCxnSpPr>
            <p:nvPr/>
          </p:nvCxnSpPr>
          <p:spPr bwMode="auto">
            <a:xfrm>
              <a:off x="6324600" y="5562600"/>
              <a:ext cx="381000" cy="609600"/>
            </a:xfrm>
            <a:prstGeom prst="line">
              <a:avLst/>
            </a:prstGeom>
            <a:noFill/>
            <a:ln w="9525" algn="ctr">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62" name="Straight Arrow Connector 37">
              <a:extLst>
                <a:ext uri="{FF2B5EF4-FFF2-40B4-BE49-F238E27FC236}">
                  <a16:creationId xmlns:a16="http://schemas.microsoft.com/office/drawing/2014/main" id="{91E28A94-2B2C-46E6-9139-657553214C62}"/>
                </a:ext>
              </a:extLst>
            </p:cNvPr>
            <p:cNvCxnSpPr>
              <a:cxnSpLocks noChangeShapeType="1"/>
              <a:endCxn id="39938" idx="7"/>
            </p:cNvCxnSpPr>
            <p:nvPr/>
          </p:nvCxnSpPr>
          <p:spPr bwMode="auto">
            <a:xfrm flipH="1">
              <a:off x="7385050" y="2209801"/>
              <a:ext cx="387350" cy="288925"/>
            </a:xfrm>
            <a:prstGeom prst="straightConnector1">
              <a:avLst/>
            </a:prstGeom>
            <a:noFill/>
            <a:ln w="9525" algn="ctr">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63" name="Straight Arrow Connector 40">
              <a:extLst>
                <a:ext uri="{FF2B5EF4-FFF2-40B4-BE49-F238E27FC236}">
                  <a16:creationId xmlns:a16="http://schemas.microsoft.com/office/drawing/2014/main" id="{AB97B270-ABDA-4832-B114-A8961A865818}"/>
                </a:ext>
              </a:extLst>
            </p:cNvPr>
            <p:cNvCxnSpPr>
              <a:cxnSpLocks noChangeShapeType="1"/>
              <a:endCxn id="39949" idx="1"/>
            </p:cNvCxnSpPr>
            <p:nvPr/>
          </p:nvCxnSpPr>
          <p:spPr bwMode="auto">
            <a:xfrm>
              <a:off x="8382000" y="5105401"/>
              <a:ext cx="304800" cy="138113"/>
            </a:xfrm>
            <a:prstGeom prst="straightConnector1">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miter lim="800000"/>
                  <a:headEnd type="triangl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64" name="Straight Arrow Connector 46">
              <a:extLst>
                <a:ext uri="{FF2B5EF4-FFF2-40B4-BE49-F238E27FC236}">
                  <a16:creationId xmlns:a16="http://schemas.microsoft.com/office/drawing/2014/main" id="{294639F3-2717-4174-974A-E6D6CE0D44F2}"/>
                </a:ext>
              </a:extLst>
            </p:cNvPr>
            <p:cNvCxnSpPr>
              <a:cxnSpLocks noChangeShapeType="1"/>
              <a:stCxn id="39952" idx="3"/>
              <a:endCxn id="39938" idx="1"/>
            </p:cNvCxnSpPr>
            <p:nvPr/>
          </p:nvCxnSpPr>
          <p:spPr bwMode="auto">
            <a:xfrm>
              <a:off x="3579814" y="2271713"/>
              <a:ext cx="465137" cy="227012"/>
            </a:xfrm>
            <a:prstGeom prst="straightConnector1">
              <a:avLst/>
            </a:prstGeom>
            <a:noFill/>
            <a:ln w="9525" algn="ctr">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65" name="Straight Arrow Connector 47">
              <a:extLst>
                <a:ext uri="{FF2B5EF4-FFF2-40B4-BE49-F238E27FC236}">
                  <a16:creationId xmlns:a16="http://schemas.microsoft.com/office/drawing/2014/main" id="{9283BFA8-DC12-4C83-8381-ABFE9A6162D3}"/>
                </a:ext>
              </a:extLst>
            </p:cNvPr>
            <p:cNvCxnSpPr>
              <a:cxnSpLocks noChangeShapeType="1"/>
              <a:stCxn id="39950" idx="3"/>
            </p:cNvCxnSpPr>
            <p:nvPr/>
          </p:nvCxnSpPr>
          <p:spPr bwMode="auto">
            <a:xfrm flipV="1">
              <a:off x="3198814" y="5867401"/>
              <a:ext cx="839787" cy="366713"/>
            </a:xfrm>
            <a:prstGeom prst="straightConnector1">
              <a:avLst/>
            </a:prstGeom>
            <a:noFill/>
            <a:ln w="9525" algn="ctr">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66" name="Straight Arrow Connector 48">
              <a:extLst>
                <a:ext uri="{FF2B5EF4-FFF2-40B4-BE49-F238E27FC236}">
                  <a16:creationId xmlns:a16="http://schemas.microsoft.com/office/drawing/2014/main" id="{9D84CCCF-5A4D-4E64-9161-483DD0CAC19B}"/>
                </a:ext>
              </a:extLst>
            </p:cNvPr>
            <p:cNvCxnSpPr>
              <a:cxnSpLocks noChangeShapeType="1"/>
              <a:stCxn id="39949" idx="1"/>
            </p:cNvCxnSpPr>
            <p:nvPr/>
          </p:nvCxnSpPr>
          <p:spPr bwMode="auto">
            <a:xfrm flipH="1" flipV="1">
              <a:off x="8001000" y="4876801"/>
              <a:ext cx="685800" cy="366713"/>
            </a:xfrm>
            <a:prstGeom prst="straightConnector1">
              <a:avLst/>
            </a:prstGeom>
            <a:noFill/>
            <a:ln w="9525" algn="ctr">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67" name="Straight Arrow Connector 58">
              <a:extLst>
                <a:ext uri="{FF2B5EF4-FFF2-40B4-BE49-F238E27FC236}">
                  <a16:creationId xmlns:a16="http://schemas.microsoft.com/office/drawing/2014/main" id="{AF487BB8-72B0-44A2-8CCC-17D5B7755FF0}"/>
                </a:ext>
              </a:extLst>
            </p:cNvPr>
            <p:cNvCxnSpPr>
              <a:cxnSpLocks noChangeShapeType="1"/>
              <a:stCxn id="39951" idx="3"/>
            </p:cNvCxnSpPr>
            <p:nvPr/>
          </p:nvCxnSpPr>
          <p:spPr bwMode="auto">
            <a:xfrm>
              <a:off x="2741614" y="3871914"/>
              <a:ext cx="382587" cy="90487"/>
            </a:xfrm>
            <a:prstGeom prst="straightConnector1">
              <a:avLst/>
            </a:prstGeom>
            <a:noFill/>
            <a:ln w="9525" algn="ctr">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68" name="Straight Connector 61">
              <a:extLst>
                <a:ext uri="{FF2B5EF4-FFF2-40B4-BE49-F238E27FC236}">
                  <a16:creationId xmlns:a16="http://schemas.microsoft.com/office/drawing/2014/main" id="{9DEC3E49-C96E-4E84-86C7-02E08032D90A}"/>
                </a:ext>
              </a:extLst>
            </p:cNvPr>
            <p:cNvCxnSpPr>
              <a:cxnSpLocks noChangeShapeType="1"/>
            </p:cNvCxnSpPr>
            <p:nvPr/>
          </p:nvCxnSpPr>
          <p:spPr bwMode="auto">
            <a:xfrm flipV="1">
              <a:off x="3429000" y="4419600"/>
              <a:ext cx="533400" cy="152400"/>
            </a:xfrm>
            <a:prstGeom prst="line">
              <a:avLst/>
            </a:prstGeom>
            <a:noFill/>
            <a:ln w="9525" algn="ctr">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69" name="Straight Arrow Connector 62">
              <a:extLst>
                <a:ext uri="{FF2B5EF4-FFF2-40B4-BE49-F238E27FC236}">
                  <a16:creationId xmlns:a16="http://schemas.microsoft.com/office/drawing/2014/main" id="{B3F64184-6B6A-4C77-80BA-D48816E20CEE}"/>
                </a:ext>
              </a:extLst>
            </p:cNvPr>
            <p:cNvCxnSpPr>
              <a:cxnSpLocks noChangeShapeType="1"/>
            </p:cNvCxnSpPr>
            <p:nvPr/>
          </p:nvCxnSpPr>
          <p:spPr bwMode="auto">
            <a:xfrm flipH="1">
              <a:off x="6324600" y="2667000"/>
              <a:ext cx="609600" cy="533400"/>
            </a:xfrm>
            <a:prstGeom prst="straightConnector1">
              <a:avLst/>
            </a:prstGeom>
            <a:noFill/>
            <a:ln w="9525" algn="ctr">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70" name="Straight Arrow Connector 69">
              <a:extLst>
                <a:ext uri="{FF2B5EF4-FFF2-40B4-BE49-F238E27FC236}">
                  <a16:creationId xmlns:a16="http://schemas.microsoft.com/office/drawing/2014/main" id="{1B4AA851-6AB8-4C4D-A836-16455A2EB8B5}"/>
                </a:ext>
              </a:extLst>
            </p:cNvPr>
            <p:cNvCxnSpPr>
              <a:cxnSpLocks noChangeShapeType="1"/>
            </p:cNvCxnSpPr>
            <p:nvPr/>
          </p:nvCxnSpPr>
          <p:spPr bwMode="auto">
            <a:xfrm flipH="1">
              <a:off x="3733800" y="3886200"/>
              <a:ext cx="838200" cy="0"/>
            </a:xfrm>
            <a:prstGeom prst="straightConnector1">
              <a:avLst/>
            </a:prstGeom>
            <a:noFill/>
            <a:ln w="9525" algn="ctr">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71" name="Straight Arrow Connector 70">
              <a:extLst>
                <a:ext uri="{FF2B5EF4-FFF2-40B4-BE49-F238E27FC236}">
                  <a16:creationId xmlns:a16="http://schemas.microsoft.com/office/drawing/2014/main" id="{35416370-C0EA-473A-9ACB-2E692DEF6F95}"/>
                </a:ext>
              </a:extLst>
            </p:cNvPr>
            <p:cNvCxnSpPr>
              <a:cxnSpLocks noChangeShapeType="1"/>
            </p:cNvCxnSpPr>
            <p:nvPr/>
          </p:nvCxnSpPr>
          <p:spPr bwMode="auto">
            <a:xfrm flipH="1">
              <a:off x="4343400" y="4876800"/>
              <a:ext cx="762000" cy="609600"/>
            </a:xfrm>
            <a:prstGeom prst="straightConnector1">
              <a:avLst/>
            </a:prstGeom>
            <a:noFill/>
            <a:ln w="9525" algn="ctr">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72" name="Straight Arrow Connector 71">
              <a:extLst>
                <a:ext uri="{FF2B5EF4-FFF2-40B4-BE49-F238E27FC236}">
                  <a16:creationId xmlns:a16="http://schemas.microsoft.com/office/drawing/2014/main" id="{7ECD86CF-8F8E-42DB-ADC4-476C7F6D19B4}"/>
                </a:ext>
              </a:extLst>
            </p:cNvPr>
            <p:cNvCxnSpPr>
              <a:cxnSpLocks noChangeShapeType="1"/>
            </p:cNvCxnSpPr>
            <p:nvPr/>
          </p:nvCxnSpPr>
          <p:spPr bwMode="auto">
            <a:xfrm flipH="1" flipV="1">
              <a:off x="6781800" y="4267200"/>
              <a:ext cx="762000" cy="457200"/>
            </a:xfrm>
            <a:prstGeom prst="straightConnector1">
              <a:avLst/>
            </a:prstGeom>
            <a:noFill/>
            <a:ln w="9525" algn="ctr">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73" name="Straight Arrow Connector 77">
              <a:extLst>
                <a:ext uri="{FF2B5EF4-FFF2-40B4-BE49-F238E27FC236}">
                  <a16:creationId xmlns:a16="http://schemas.microsoft.com/office/drawing/2014/main" id="{FB39A87D-4ABA-4B4B-B70A-15459B689518}"/>
                </a:ext>
              </a:extLst>
            </p:cNvPr>
            <p:cNvCxnSpPr>
              <a:cxnSpLocks noChangeShapeType="1"/>
            </p:cNvCxnSpPr>
            <p:nvPr/>
          </p:nvCxnSpPr>
          <p:spPr bwMode="auto">
            <a:xfrm flipH="1">
              <a:off x="6019800" y="3505200"/>
              <a:ext cx="457200" cy="304800"/>
            </a:xfrm>
            <a:prstGeom prst="straightConnector1">
              <a:avLst/>
            </a:prstGeom>
            <a:noFill/>
            <a:ln w="9525" algn="ctr">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74" name="Straight Arrow Connector 80">
              <a:extLst>
                <a:ext uri="{FF2B5EF4-FFF2-40B4-BE49-F238E27FC236}">
                  <a16:creationId xmlns:a16="http://schemas.microsoft.com/office/drawing/2014/main" id="{BDC4457B-7F2B-4A02-B327-75FC0DA26566}"/>
                </a:ext>
              </a:extLst>
            </p:cNvPr>
            <p:cNvCxnSpPr>
              <a:cxnSpLocks noChangeShapeType="1"/>
            </p:cNvCxnSpPr>
            <p:nvPr/>
          </p:nvCxnSpPr>
          <p:spPr bwMode="auto">
            <a:xfrm flipH="1" flipV="1">
              <a:off x="4876800" y="3505200"/>
              <a:ext cx="457200" cy="381000"/>
            </a:xfrm>
            <a:prstGeom prst="straightConnector1">
              <a:avLst/>
            </a:prstGeom>
            <a:noFill/>
            <a:ln w="9525" algn="ctr">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75" name="Straight Arrow Connector 81">
              <a:extLst>
                <a:ext uri="{FF2B5EF4-FFF2-40B4-BE49-F238E27FC236}">
                  <a16:creationId xmlns:a16="http://schemas.microsoft.com/office/drawing/2014/main" id="{45B95B1E-8955-4E6B-87C8-128A171304B7}"/>
                </a:ext>
              </a:extLst>
            </p:cNvPr>
            <p:cNvCxnSpPr>
              <a:cxnSpLocks noChangeShapeType="1"/>
            </p:cNvCxnSpPr>
            <p:nvPr/>
          </p:nvCxnSpPr>
          <p:spPr bwMode="auto">
            <a:xfrm flipH="1" flipV="1">
              <a:off x="5867400" y="4343400"/>
              <a:ext cx="228600" cy="533400"/>
            </a:xfrm>
            <a:prstGeom prst="straightConnector1">
              <a:avLst/>
            </a:prstGeom>
            <a:noFill/>
            <a:ln w="9525" algn="ctr">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976" name="TextBox 13">
              <a:extLst>
                <a:ext uri="{FF2B5EF4-FFF2-40B4-BE49-F238E27FC236}">
                  <a16:creationId xmlns:a16="http://schemas.microsoft.com/office/drawing/2014/main" id="{182BAD6C-A3DC-423C-942D-018BD9362427}"/>
                </a:ext>
              </a:extLst>
            </p:cNvPr>
            <p:cNvSpPr txBox="1">
              <a:spLocks noChangeArrowheads="1"/>
            </p:cNvSpPr>
            <p:nvPr/>
          </p:nvSpPr>
          <p:spPr bwMode="auto">
            <a:xfrm>
              <a:off x="5029201" y="2514601"/>
              <a:ext cx="10017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200"/>
                <a:t>system calls</a:t>
              </a:r>
            </a:p>
          </p:txBody>
        </p:sp>
        <p:sp>
          <p:nvSpPr>
            <p:cNvPr id="39977" name="TextBox 13">
              <a:extLst>
                <a:ext uri="{FF2B5EF4-FFF2-40B4-BE49-F238E27FC236}">
                  <a16:creationId xmlns:a16="http://schemas.microsoft.com/office/drawing/2014/main" id="{6C9EA8D2-454D-4E4C-91EE-0589455866F4}"/>
                </a:ext>
              </a:extLst>
            </p:cNvPr>
            <p:cNvSpPr txBox="1">
              <a:spLocks noChangeArrowheads="1"/>
            </p:cNvSpPr>
            <p:nvPr/>
          </p:nvSpPr>
          <p:spPr bwMode="auto">
            <a:xfrm>
              <a:off x="5181600" y="3276601"/>
              <a:ext cx="10668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100"/>
                <a:t>device drivers</a:t>
              </a:r>
            </a:p>
          </p:txBody>
        </p:sp>
      </p:gr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0DDF8313-6F80-4014-B8F4-22EB02B205F6}"/>
              </a:ext>
            </a:extLst>
          </p:cNvPr>
          <p:cNvSpPr>
            <a:spLocks noGrp="1"/>
          </p:cNvSpPr>
          <p:nvPr>
            <p:ph type="title"/>
          </p:nvPr>
        </p:nvSpPr>
        <p:spPr>
          <a:xfrm>
            <a:off x="2057400" y="0"/>
            <a:ext cx="7793038" cy="769938"/>
          </a:xfrm>
        </p:spPr>
        <p:txBody>
          <a:bodyPr/>
          <a:lstStyle/>
          <a:p>
            <a:pPr eaLnBrk="1" hangingPunct="1"/>
            <a:r>
              <a:rPr lang="en-US" altLang="en-US" sz="3200" dirty="0">
                <a:solidFill>
                  <a:srgbClr val="FF0000"/>
                </a:solidFill>
                <a:latin typeface="Tahoma" panose="020B0604030504040204" pitchFamily="34" charset="0"/>
                <a:cs typeface="Tahoma" panose="020B0604030504040204" pitchFamily="34" charset="0"/>
              </a:rPr>
              <a:t>Parts of Linux</a:t>
            </a:r>
          </a:p>
        </p:txBody>
      </p:sp>
      <p:sp>
        <p:nvSpPr>
          <p:cNvPr id="40963" name="Footer Placeholder 1">
            <a:extLst>
              <a:ext uri="{FF2B5EF4-FFF2-40B4-BE49-F238E27FC236}">
                <a16:creationId xmlns:a16="http://schemas.microsoft.com/office/drawing/2014/main" id="{9719210B-C19D-48E7-8593-D85A0AD18CBA}"/>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
        <p:nvSpPr>
          <p:cNvPr id="40964" name="Slide Number Placeholder 1">
            <a:extLst>
              <a:ext uri="{FF2B5EF4-FFF2-40B4-BE49-F238E27FC236}">
                <a16:creationId xmlns:a16="http://schemas.microsoft.com/office/drawing/2014/main" id="{248069CD-E707-41EA-8958-8B831AEE087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BB9125B6-2278-4DEB-B422-0AB55FE32635}" type="slidenum">
              <a:rPr lang="en-US" altLang="en-US" sz="900">
                <a:solidFill>
                  <a:srgbClr val="898989"/>
                </a:solidFill>
              </a:rPr>
              <a:pPr/>
              <a:t>38</a:t>
            </a:fld>
            <a:endParaRPr lang="en-US" altLang="en-US" sz="900" dirty="0">
              <a:solidFill>
                <a:srgbClr val="898989"/>
              </a:solidFill>
            </a:endParaRPr>
          </a:p>
        </p:txBody>
      </p:sp>
      <p:sp>
        <p:nvSpPr>
          <p:cNvPr id="40965" name="Rectangle 5">
            <a:extLst>
              <a:ext uri="{FF2B5EF4-FFF2-40B4-BE49-F238E27FC236}">
                <a16:creationId xmlns:a16="http://schemas.microsoft.com/office/drawing/2014/main" id="{51FE1DCD-C459-4F5F-B3E9-D36058A04931}"/>
              </a:ext>
            </a:extLst>
          </p:cNvPr>
          <p:cNvSpPr>
            <a:spLocks noChangeArrowheads="1"/>
          </p:cNvSpPr>
          <p:nvPr/>
        </p:nvSpPr>
        <p:spPr bwMode="auto">
          <a:xfrm>
            <a:off x="1135722" y="769938"/>
            <a:ext cx="10617914"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buFont typeface="Arial" panose="020B0604020202020204" pitchFamily="34" charset="0"/>
              <a:buChar char="•"/>
            </a:pPr>
            <a:r>
              <a:rPr lang="en-US" altLang="en-US" sz="2200" dirty="0">
                <a:latin typeface="+mn-lt"/>
                <a:cs typeface="Tahoma" panose="020B0604030504040204" pitchFamily="34" charset="0"/>
              </a:rPr>
              <a:t>UNIX and 'UNIX-like' operating systems (such as Linux) consist of a </a:t>
            </a:r>
            <a:r>
              <a:rPr lang="en-US" altLang="en-US" sz="2200" i="1" dirty="0">
                <a:latin typeface="+mn-lt"/>
                <a:cs typeface="Tahoma" panose="020B0604030504040204" pitchFamily="34" charset="0"/>
              </a:rPr>
              <a:t>kernel</a:t>
            </a:r>
            <a:r>
              <a:rPr lang="en-US" altLang="en-US" sz="2200" dirty="0">
                <a:latin typeface="+mn-lt"/>
                <a:cs typeface="Tahoma" panose="020B0604030504040204" pitchFamily="34" charset="0"/>
              </a:rPr>
              <a:t> and some </a:t>
            </a:r>
            <a:r>
              <a:rPr lang="en-US" altLang="en-US" sz="2200" i="1" dirty="0">
                <a:latin typeface="+mn-lt"/>
                <a:cs typeface="Tahoma" panose="020B0604030504040204" pitchFamily="34" charset="0"/>
              </a:rPr>
              <a:t>system programs</a:t>
            </a:r>
            <a:r>
              <a:rPr lang="en-US" altLang="en-US" sz="2200" dirty="0">
                <a:latin typeface="+mn-lt"/>
                <a:cs typeface="Tahoma" panose="020B0604030504040204" pitchFamily="34" charset="0"/>
              </a:rPr>
              <a:t>. </a:t>
            </a:r>
          </a:p>
          <a:p>
            <a:pPr eaLnBrk="1" hangingPunct="1">
              <a:buFont typeface="Arial" panose="020B0604020202020204" pitchFamily="34" charset="0"/>
              <a:buChar char="•"/>
            </a:pPr>
            <a:r>
              <a:rPr lang="en-US" altLang="en-US" sz="2200" dirty="0">
                <a:latin typeface="+mn-lt"/>
                <a:cs typeface="Tahoma" panose="020B0604030504040204" pitchFamily="34" charset="0"/>
              </a:rPr>
              <a:t>There are also some </a:t>
            </a:r>
            <a:r>
              <a:rPr lang="en-US" altLang="en-US" sz="2200" i="1" dirty="0">
                <a:latin typeface="+mn-lt"/>
                <a:cs typeface="Tahoma" panose="020B0604030504040204" pitchFamily="34" charset="0"/>
              </a:rPr>
              <a:t>application programs</a:t>
            </a:r>
            <a:r>
              <a:rPr lang="en-US" altLang="en-US" sz="2200" dirty="0">
                <a:latin typeface="+mn-lt"/>
                <a:cs typeface="Tahoma" panose="020B0604030504040204" pitchFamily="34" charset="0"/>
              </a:rPr>
              <a:t> for doing work. </a:t>
            </a:r>
          </a:p>
          <a:p>
            <a:pPr eaLnBrk="1" hangingPunct="1">
              <a:buFont typeface="Arial" panose="020B0604020202020204" pitchFamily="34" charset="0"/>
              <a:buChar char="•"/>
            </a:pPr>
            <a:r>
              <a:rPr lang="en-US" altLang="en-US" sz="2200" dirty="0">
                <a:latin typeface="+mn-lt"/>
                <a:cs typeface="Tahoma" panose="020B0604030504040204" pitchFamily="34" charset="0"/>
              </a:rPr>
              <a:t>The kernel is the heart of the operating system. </a:t>
            </a:r>
          </a:p>
          <a:p>
            <a:pPr eaLnBrk="1" hangingPunct="1">
              <a:buFont typeface="Arial" panose="020B0604020202020204" pitchFamily="34" charset="0"/>
              <a:buChar char="•"/>
            </a:pPr>
            <a:r>
              <a:rPr lang="en-US" altLang="en-US" sz="2200" dirty="0">
                <a:latin typeface="+mn-lt"/>
                <a:cs typeface="Tahoma" panose="020B0604030504040204" pitchFamily="34" charset="0"/>
              </a:rPr>
              <a:t>In fact, it is often mistakenly considered to be the operating system itself, but it is not. </a:t>
            </a:r>
          </a:p>
          <a:p>
            <a:pPr eaLnBrk="1" hangingPunct="1">
              <a:buFont typeface="Arial" panose="020B0604020202020204" pitchFamily="34" charset="0"/>
              <a:buChar char="•"/>
            </a:pPr>
            <a:r>
              <a:rPr lang="en-US" altLang="en-US" sz="2200" dirty="0">
                <a:latin typeface="+mn-lt"/>
                <a:cs typeface="Tahoma" panose="020B0604030504040204" pitchFamily="34" charset="0"/>
              </a:rPr>
              <a:t>An operating system provides many more services than a plain kernel.</a:t>
            </a:r>
          </a:p>
          <a:p>
            <a:pPr eaLnBrk="1" hangingPunct="1">
              <a:buFont typeface="Arial" panose="020B0604020202020204" pitchFamily="34" charset="0"/>
              <a:buChar char="•"/>
            </a:pPr>
            <a:r>
              <a:rPr lang="en-US" altLang="en-US" sz="2200" dirty="0">
                <a:latin typeface="+mn-lt"/>
                <a:cs typeface="Tahoma" panose="020B0604030504040204" pitchFamily="34" charset="0"/>
              </a:rPr>
              <a:t>It keeps track of files on the disk, starts programs and runs them concurrently, assigns memory and other resources to various processes, receives packets from and sends packets to the network, and so on. </a:t>
            </a:r>
          </a:p>
          <a:p>
            <a:pPr eaLnBrk="1" hangingPunct="1">
              <a:buFont typeface="Arial" panose="020B0604020202020204" pitchFamily="34" charset="0"/>
              <a:buChar char="•"/>
            </a:pPr>
            <a:r>
              <a:rPr lang="en-US" altLang="en-US" sz="2200" dirty="0">
                <a:latin typeface="+mn-lt"/>
                <a:cs typeface="Tahoma" panose="020B0604030504040204" pitchFamily="34" charset="0"/>
              </a:rPr>
              <a:t>The kernel does very little by itself, but it provides tools with which all services can be built. </a:t>
            </a:r>
          </a:p>
          <a:p>
            <a:pPr eaLnBrk="1" hangingPunct="1">
              <a:buFont typeface="Arial" panose="020B0604020202020204" pitchFamily="34" charset="0"/>
              <a:buChar char="•"/>
            </a:pPr>
            <a:r>
              <a:rPr lang="en-US" altLang="en-US" sz="2200" dirty="0">
                <a:latin typeface="+mn-lt"/>
                <a:cs typeface="Tahoma" panose="020B0604030504040204" pitchFamily="34" charset="0"/>
              </a:rPr>
              <a:t>It also prevents anyone from accessing the hardware directly, forcing everyone to use the tools it provides. </a:t>
            </a:r>
          </a:p>
          <a:p>
            <a:pPr eaLnBrk="1" hangingPunct="1">
              <a:buFont typeface="Arial" panose="020B0604020202020204" pitchFamily="34" charset="0"/>
              <a:buChar char="•"/>
            </a:pPr>
            <a:r>
              <a:rPr lang="en-US" altLang="en-US" sz="2200" dirty="0">
                <a:latin typeface="+mn-lt"/>
                <a:cs typeface="Tahoma" panose="020B0604030504040204" pitchFamily="34" charset="0"/>
              </a:rPr>
              <a:t>This way the kernel provides some protection for users from each other. </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8F6137AD-12EB-4F70-A74D-BEB6A000960E}"/>
              </a:ext>
            </a:extLst>
          </p:cNvPr>
          <p:cNvSpPr>
            <a:spLocks noGrp="1"/>
          </p:cNvSpPr>
          <p:nvPr>
            <p:ph type="title"/>
          </p:nvPr>
        </p:nvSpPr>
        <p:spPr>
          <a:xfrm>
            <a:off x="4518916" y="0"/>
            <a:ext cx="2819400" cy="769938"/>
          </a:xfrm>
        </p:spPr>
        <p:txBody>
          <a:bodyPr/>
          <a:lstStyle/>
          <a:p>
            <a:pPr eaLnBrk="1" hangingPunct="1"/>
            <a:r>
              <a:rPr lang="en-US" altLang="en-US" sz="3200" dirty="0">
                <a:solidFill>
                  <a:srgbClr val="FF0000"/>
                </a:solidFill>
                <a:latin typeface="Tahoma" panose="020B0604030504040204" pitchFamily="34" charset="0"/>
                <a:cs typeface="Tahoma" panose="020B0604030504040204" pitchFamily="34" charset="0"/>
              </a:rPr>
              <a:t>Parts of Linux</a:t>
            </a:r>
          </a:p>
        </p:txBody>
      </p:sp>
      <p:sp>
        <p:nvSpPr>
          <p:cNvPr id="41987" name="Footer Placeholder 1">
            <a:extLst>
              <a:ext uri="{FF2B5EF4-FFF2-40B4-BE49-F238E27FC236}">
                <a16:creationId xmlns:a16="http://schemas.microsoft.com/office/drawing/2014/main" id="{0867ACA1-E7E1-42D5-A8AB-5F0443D5613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
        <p:nvSpPr>
          <p:cNvPr id="41988" name="Slide Number Placeholder 1">
            <a:extLst>
              <a:ext uri="{FF2B5EF4-FFF2-40B4-BE49-F238E27FC236}">
                <a16:creationId xmlns:a16="http://schemas.microsoft.com/office/drawing/2014/main" id="{6DA2C163-67B9-442F-8034-062DFC556E1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fld id="{61201550-542D-486E-8239-1CAFC9DB99F8}" type="slidenum">
              <a:rPr lang="en-US" altLang="en-US" sz="900">
                <a:solidFill>
                  <a:srgbClr val="898989"/>
                </a:solidFill>
              </a:rPr>
              <a:pPr/>
              <a:t>39</a:t>
            </a:fld>
            <a:endParaRPr lang="en-US" altLang="en-US" sz="900">
              <a:solidFill>
                <a:srgbClr val="898989"/>
              </a:solidFill>
            </a:endParaRPr>
          </a:p>
        </p:txBody>
      </p:sp>
      <p:sp>
        <p:nvSpPr>
          <p:cNvPr id="41989" name="Rectangle 5">
            <a:extLst>
              <a:ext uri="{FF2B5EF4-FFF2-40B4-BE49-F238E27FC236}">
                <a16:creationId xmlns:a16="http://schemas.microsoft.com/office/drawing/2014/main" id="{66BD2570-15DD-4641-BC1A-0AF1D14C4560}"/>
              </a:ext>
            </a:extLst>
          </p:cNvPr>
          <p:cNvSpPr>
            <a:spLocks noChangeArrowheads="1"/>
          </p:cNvSpPr>
          <p:nvPr/>
        </p:nvSpPr>
        <p:spPr bwMode="auto">
          <a:xfrm>
            <a:off x="914400" y="693014"/>
            <a:ext cx="10733114"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buFont typeface="Arial" panose="020B0604020202020204" pitchFamily="34" charset="0"/>
              <a:buChar char="•"/>
            </a:pPr>
            <a:r>
              <a:rPr lang="en-US" altLang="en-US" dirty="0">
                <a:latin typeface="+mn-lt"/>
                <a:cs typeface="Tahoma" panose="020B0604030504040204" pitchFamily="34" charset="0"/>
              </a:rPr>
              <a:t>The tools provided by the kernel are used via </a:t>
            </a:r>
            <a:r>
              <a:rPr lang="en-US" altLang="en-US" i="1" dirty="0">
                <a:latin typeface="+mn-lt"/>
                <a:cs typeface="Tahoma" panose="020B0604030504040204" pitchFamily="34" charset="0"/>
              </a:rPr>
              <a:t>system calls.</a:t>
            </a:r>
            <a:endParaRPr lang="en-US" altLang="en-US" dirty="0">
              <a:latin typeface="+mn-lt"/>
              <a:cs typeface="Tahoma" panose="020B0604030504040204" pitchFamily="34" charset="0"/>
            </a:endParaRPr>
          </a:p>
          <a:p>
            <a:pPr eaLnBrk="1" hangingPunct="1">
              <a:buFont typeface="Arial" panose="020B0604020202020204" pitchFamily="34" charset="0"/>
              <a:buChar char="•"/>
            </a:pPr>
            <a:r>
              <a:rPr lang="en-US" altLang="en-US" dirty="0">
                <a:latin typeface="+mn-lt"/>
                <a:cs typeface="Tahoma" panose="020B0604030504040204" pitchFamily="34" charset="0"/>
              </a:rPr>
              <a:t>The system programs use the tools provided by the kernel to implement the various services required from an operating system. </a:t>
            </a:r>
          </a:p>
          <a:p>
            <a:pPr eaLnBrk="1" hangingPunct="1">
              <a:buFont typeface="Arial" panose="020B0604020202020204" pitchFamily="34" charset="0"/>
              <a:buChar char="•"/>
            </a:pPr>
            <a:r>
              <a:rPr lang="en-US" altLang="en-US" dirty="0">
                <a:latin typeface="+mn-lt"/>
                <a:cs typeface="Tahoma" panose="020B0604030504040204" pitchFamily="34" charset="0"/>
              </a:rPr>
              <a:t>System programs, and all other programs, run `on top of the kernel', in what is called the </a:t>
            </a:r>
            <a:r>
              <a:rPr lang="en-US" altLang="en-US" i="1" dirty="0">
                <a:latin typeface="+mn-lt"/>
                <a:cs typeface="Tahoma" panose="020B0604030504040204" pitchFamily="34" charset="0"/>
              </a:rPr>
              <a:t>user mode</a:t>
            </a:r>
            <a:r>
              <a:rPr lang="en-US" altLang="en-US" dirty="0">
                <a:latin typeface="+mn-lt"/>
                <a:cs typeface="Tahoma" panose="020B0604030504040204" pitchFamily="34" charset="0"/>
              </a:rPr>
              <a:t>. </a:t>
            </a:r>
          </a:p>
          <a:p>
            <a:pPr eaLnBrk="1" hangingPunct="1">
              <a:buFont typeface="Arial" panose="020B0604020202020204" pitchFamily="34" charset="0"/>
              <a:buChar char="•"/>
            </a:pPr>
            <a:r>
              <a:rPr lang="en-US" altLang="en-US" dirty="0">
                <a:latin typeface="+mn-lt"/>
                <a:cs typeface="Tahoma" panose="020B0604030504040204" pitchFamily="34" charset="0"/>
              </a:rPr>
              <a:t>The difference between system and application programs is as follows </a:t>
            </a:r>
          </a:p>
          <a:p>
            <a:pPr eaLnBrk="1" hangingPunct="1">
              <a:buFont typeface="Arial" panose="020B0604020202020204" pitchFamily="34" charset="0"/>
              <a:buChar char="•"/>
            </a:pPr>
            <a:r>
              <a:rPr lang="en-US" altLang="en-US" dirty="0">
                <a:latin typeface="+mn-lt"/>
                <a:cs typeface="Tahoma" panose="020B0604030504040204" pitchFamily="34" charset="0"/>
              </a:rPr>
              <a:t>applications are intended for getting useful things done (or for playing, if it happens to be a game).</a:t>
            </a:r>
          </a:p>
          <a:p>
            <a:pPr eaLnBrk="1" hangingPunct="1">
              <a:buFont typeface="Arial" panose="020B0604020202020204" pitchFamily="34" charset="0"/>
              <a:buChar char="•"/>
            </a:pPr>
            <a:r>
              <a:rPr lang="en-US" altLang="en-US" dirty="0">
                <a:latin typeface="+mn-lt"/>
                <a:cs typeface="Tahoma" panose="020B0604030504040204" pitchFamily="34" charset="0"/>
              </a:rPr>
              <a:t>System programs are needed to get the system working. </a:t>
            </a:r>
          </a:p>
          <a:p>
            <a:pPr eaLnBrk="1" hangingPunct="1">
              <a:buFont typeface="Arial" panose="020B0604020202020204" pitchFamily="34" charset="0"/>
              <a:buChar char="•"/>
            </a:pPr>
            <a:r>
              <a:rPr lang="en-US" altLang="en-US" dirty="0">
                <a:latin typeface="+mn-lt"/>
                <a:cs typeface="Tahoma" panose="020B0604030504040204" pitchFamily="34" charset="0"/>
              </a:rPr>
              <a:t>A word processor is an application; </a:t>
            </a:r>
            <a:r>
              <a:rPr lang="en-US" altLang="en-US" b="1" dirty="0">
                <a:latin typeface="+mn-lt"/>
                <a:cs typeface="Tahoma" panose="020B0604030504040204" pitchFamily="34" charset="0"/>
              </a:rPr>
              <a:t>mount</a:t>
            </a:r>
            <a:r>
              <a:rPr lang="en-US" altLang="en-US" dirty="0">
                <a:latin typeface="+mn-lt"/>
                <a:cs typeface="Tahoma" panose="020B0604030504040204" pitchFamily="34" charset="0"/>
              </a:rPr>
              <a:t> is a system program. </a:t>
            </a:r>
          </a:p>
          <a:p>
            <a:pPr eaLnBrk="1" hangingPunct="1">
              <a:buFont typeface="Arial" panose="020B0604020202020204" pitchFamily="34" charset="0"/>
              <a:buChar char="•"/>
            </a:pPr>
            <a:r>
              <a:rPr lang="en-US" altLang="en-US" dirty="0">
                <a:latin typeface="+mn-lt"/>
                <a:cs typeface="Tahoma" panose="020B0604030504040204" pitchFamily="34" charset="0"/>
              </a:rPr>
              <a:t>The difference is often somewhat blurry.</a:t>
            </a:r>
          </a:p>
          <a:p>
            <a:pPr eaLnBrk="1" hangingPunct="1">
              <a:buFont typeface="Arial" panose="020B0604020202020204" pitchFamily="34" charset="0"/>
              <a:buChar char="•"/>
            </a:pPr>
            <a:r>
              <a:rPr lang="en-US" altLang="en-US" dirty="0">
                <a:latin typeface="+mn-lt"/>
                <a:cs typeface="Tahoma" panose="020B0604030504040204" pitchFamily="34" charset="0"/>
              </a:rPr>
              <a:t>An operating system can also contain compilers and their corresponding libraries (GCC and the C library in particular under Linux), although not all programming languages need be part of the operating system. </a:t>
            </a:r>
          </a:p>
          <a:p>
            <a:pPr eaLnBrk="1" hangingPunct="1">
              <a:buFont typeface="Arial" panose="020B0604020202020204" pitchFamily="34" charset="0"/>
              <a:buChar char="•"/>
            </a:pPr>
            <a:r>
              <a:rPr lang="en-US" altLang="en-US" dirty="0">
                <a:latin typeface="+mn-lt"/>
                <a:cs typeface="Tahoma" panose="020B0604030504040204" pitchFamily="34" charset="0"/>
              </a:rPr>
              <a:t>Documentation, and sometimes even games, can also be part of it.</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8AB997C6-FD6A-4D99-AB8D-22B7E7382512}"/>
              </a:ext>
            </a:extLst>
          </p:cNvPr>
          <p:cNvSpPr>
            <a:spLocks noGrp="1" noChangeArrowheads="1"/>
          </p:cNvSpPr>
          <p:nvPr>
            <p:ph type="title"/>
          </p:nvPr>
        </p:nvSpPr>
        <p:spPr>
          <a:xfrm>
            <a:off x="2214563" y="152400"/>
            <a:ext cx="7793037" cy="769938"/>
          </a:xfrm>
        </p:spPr>
        <p:txBody>
          <a:bodyPr/>
          <a:lstStyle/>
          <a:p>
            <a:r>
              <a:rPr lang="en-US" altLang="en-US" sz="3200" dirty="0"/>
              <a:t>Introductions – Who are my Students?</a:t>
            </a:r>
          </a:p>
        </p:txBody>
      </p:sp>
      <p:sp>
        <p:nvSpPr>
          <p:cNvPr id="11267" name="Slide Number Placeholder 2">
            <a:extLst>
              <a:ext uri="{FF2B5EF4-FFF2-40B4-BE49-F238E27FC236}">
                <a16:creationId xmlns:a16="http://schemas.microsoft.com/office/drawing/2014/main" id="{EDC7A977-DDAC-4E8D-A1E2-4E04ADEE0490}"/>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C97C229E-0C8D-40FA-9ED8-0874826D8733}" type="slidenum">
              <a:rPr lang="en-US" altLang="en-US" sz="1400"/>
              <a:pPr>
                <a:spcBef>
                  <a:spcPct val="0"/>
                </a:spcBef>
                <a:buClrTx/>
                <a:buSzTx/>
                <a:buFontTx/>
                <a:buNone/>
              </a:pPr>
              <a:t>4</a:t>
            </a:fld>
            <a:endParaRPr lang="en-US" altLang="en-US" sz="1400"/>
          </a:p>
        </p:txBody>
      </p:sp>
      <p:sp>
        <p:nvSpPr>
          <p:cNvPr id="11268" name="Footer Placeholder 1">
            <a:extLst>
              <a:ext uri="{FF2B5EF4-FFF2-40B4-BE49-F238E27FC236}">
                <a16:creationId xmlns:a16="http://schemas.microsoft.com/office/drawing/2014/main" id="{460FB4C1-AE4A-4B5C-98F4-26FB9B959DD1}"/>
              </a:ext>
            </a:extLst>
          </p:cNvPr>
          <p:cNvSpPr txBox="1">
            <a:spLocks/>
          </p:cNvSpPr>
          <p:nvPr/>
        </p:nvSpPr>
        <p:spPr bwMode="auto">
          <a:xfrm>
            <a:off x="4419600" y="636428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400" b="1">
                <a:solidFill>
                  <a:srgbClr val="9933FF"/>
                </a:solidFill>
              </a:rPr>
              <a:t>Grand Canyon University</a:t>
            </a:r>
          </a:p>
        </p:txBody>
      </p:sp>
      <p:sp>
        <p:nvSpPr>
          <p:cNvPr id="11269" name="Rectangle 2">
            <a:extLst>
              <a:ext uri="{FF2B5EF4-FFF2-40B4-BE49-F238E27FC236}">
                <a16:creationId xmlns:a16="http://schemas.microsoft.com/office/drawing/2014/main" id="{8F2FD6CF-D465-42BA-8B58-751DF97C6330}"/>
              </a:ext>
            </a:extLst>
          </p:cNvPr>
          <p:cNvSpPr>
            <a:spLocks noChangeArrowheads="1"/>
          </p:cNvSpPr>
          <p:nvPr/>
        </p:nvSpPr>
        <p:spPr bwMode="auto">
          <a:xfrm>
            <a:off x="1625600" y="1293687"/>
            <a:ext cx="83820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eaLnBrk="1" hangingPunct="1">
              <a:spcBef>
                <a:spcPct val="0"/>
              </a:spcBef>
              <a:buClrTx/>
              <a:buSzTx/>
              <a:buFont typeface="Arial" panose="020B0604020202020204" pitchFamily="34" charset="0"/>
              <a:buChar char="•"/>
            </a:pPr>
            <a:r>
              <a:rPr lang="en-US" altLang="en-US" sz="2000" dirty="0"/>
              <a:t> </a:t>
            </a:r>
            <a:r>
              <a:rPr lang="en-US" altLang="en-US" sz="2400" dirty="0"/>
              <a:t>Who is in our Class? </a:t>
            </a:r>
          </a:p>
          <a:p>
            <a:pPr eaLnBrk="1" hangingPunct="1">
              <a:spcBef>
                <a:spcPct val="0"/>
              </a:spcBef>
              <a:buClrTx/>
              <a:buSzTx/>
              <a:buFontTx/>
              <a:buNone/>
            </a:pPr>
            <a:r>
              <a:rPr lang="en-US" altLang="en-US" sz="2400" dirty="0"/>
              <a:t>          - Please introduce yourself:</a:t>
            </a:r>
          </a:p>
          <a:p>
            <a:pPr eaLnBrk="1" hangingPunct="1">
              <a:spcBef>
                <a:spcPct val="0"/>
              </a:spcBef>
              <a:buClrTx/>
              <a:buSzTx/>
              <a:buFont typeface="Arial" panose="020B0604020202020204" pitchFamily="34" charset="0"/>
              <a:buChar char="•"/>
            </a:pPr>
            <a:r>
              <a:rPr lang="en-US" altLang="en-US" sz="2400" dirty="0"/>
              <a:t> Name?</a:t>
            </a:r>
          </a:p>
          <a:p>
            <a:pPr eaLnBrk="1" hangingPunct="1">
              <a:spcBef>
                <a:spcPct val="0"/>
              </a:spcBef>
              <a:buClrTx/>
              <a:buSzTx/>
              <a:buFont typeface="Arial" panose="020B0604020202020204" pitchFamily="34" charset="0"/>
              <a:buChar char="•"/>
            </a:pPr>
            <a:r>
              <a:rPr lang="en-US" altLang="en-US" sz="2400" dirty="0"/>
              <a:t> What Program are you in?</a:t>
            </a:r>
          </a:p>
          <a:p>
            <a:pPr eaLnBrk="1" hangingPunct="1">
              <a:spcBef>
                <a:spcPct val="0"/>
              </a:spcBef>
              <a:buClrTx/>
              <a:buSzTx/>
              <a:buFont typeface="Arial" panose="020B0604020202020204" pitchFamily="34" charset="0"/>
              <a:buChar char="•"/>
            </a:pPr>
            <a:r>
              <a:rPr lang="en-US" altLang="en-US" sz="2400" dirty="0"/>
              <a:t> What programming language do you know?</a:t>
            </a:r>
          </a:p>
          <a:p>
            <a:pPr eaLnBrk="1" hangingPunct="1">
              <a:spcBef>
                <a:spcPct val="0"/>
              </a:spcBef>
              <a:buClrTx/>
              <a:buSzTx/>
              <a:buFont typeface="Arial" panose="020B0604020202020204" pitchFamily="34" charset="0"/>
              <a:buChar char="•"/>
            </a:pPr>
            <a:r>
              <a:rPr lang="en-US" altLang="en-US" sz="2400" dirty="0"/>
              <a:t> What are your hobbies or sports or an interesting fact about yourself no one may know or something fun you did over the break?</a:t>
            </a:r>
          </a:p>
          <a:p>
            <a:pPr eaLnBrk="1" hangingPunct="1">
              <a:spcBef>
                <a:spcPct val="0"/>
              </a:spcBef>
              <a:buClrTx/>
              <a:buSzTx/>
              <a:buFont typeface="Arial" panose="020B0604020202020204" pitchFamily="34" charset="0"/>
              <a:buChar char="•"/>
            </a:pPr>
            <a:r>
              <a:rPr lang="en-US" altLang="en-US" sz="2400" dirty="0"/>
              <a:t> Are you the first in your family to have a college degree?</a:t>
            </a:r>
          </a:p>
          <a:p>
            <a:pPr eaLnBrk="1" hangingPunct="1">
              <a:spcBef>
                <a:spcPct val="0"/>
              </a:spcBef>
              <a:buClrTx/>
              <a:buSzTx/>
              <a:buFont typeface="Arial" panose="020B0604020202020204" pitchFamily="34" charset="0"/>
              <a:buChar char="•"/>
            </a:pPr>
            <a:r>
              <a:rPr lang="en-US" altLang="en-US" sz="2400" dirty="0"/>
              <a:t> Plans after graduation?</a:t>
            </a:r>
          </a:p>
          <a:p>
            <a:pPr eaLnBrk="1" hangingPunct="1">
              <a:spcBef>
                <a:spcPct val="0"/>
              </a:spcBef>
              <a:buClrTx/>
              <a:buSzTx/>
              <a:buFont typeface="Arial" panose="020B0604020202020204" pitchFamily="34" charset="0"/>
              <a:buChar char="•"/>
            </a:pPr>
            <a:endParaRPr lang="en-US" altLang="en-US" sz="2400" dirty="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0B07E781-91FA-4321-8164-0EE892A2331D}"/>
              </a:ext>
            </a:extLst>
          </p:cNvPr>
          <p:cNvSpPr>
            <a:spLocks noGrp="1" noChangeArrowheads="1"/>
          </p:cNvSpPr>
          <p:nvPr>
            <p:ph type="title"/>
          </p:nvPr>
        </p:nvSpPr>
        <p:spPr>
          <a:xfrm>
            <a:off x="3028308" y="0"/>
            <a:ext cx="5486400" cy="769938"/>
          </a:xfrm>
        </p:spPr>
        <p:txBody>
          <a:bodyPr/>
          <a:lstStyle/>
          <a:p>
            <a:r>
              <a:rPr lang="en-US" altLang="en-US" sz="3200" dirty="0"/>
              <a:t>Some Pieces of Linux</a:t>
            </a:r>
          </a:p>
        </p:txBody>
      </p:sp>
      <p:sp>
        <p:nvSpPr>
          <p:cNvPr id="43011" name="Footer Placeholder 1">
            <a:extLst>
              <a:ext uri="{FF2B5EF4-FFF2-40B4-BE49-F238E27FC236}">
                <a16:creationId xmlns:a16="http://schemas.microsoft.com/office/drawing/2014/main" id="{0AB55963-991B-487B-815C-801D760EFB8A}"/>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43012" name="Slide Number Placeholder 1">
            <a:extLst>
              <a:ext uri="{FF2B5EF4-FFF2-40B4-BE49-F238E27FC236}">
                <a16:creationId xmlns:a16="http://schemas.microsoft.com/office/drawing/2014/main" id="{8570F1AF-6509-4A34-8552-6434EFB8EAA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7AA1A958-4D5A-4C96-AE3B-11F654C75A54}" type="slidenum">
              <a:rPr lang="en-US" altLang="en-US" sz="1400"/>
              <a:pPr>
                <a:spcBef>
                  <a:spcPct val="0"/>
                </a:spcBef>
                <a:buClrTx/>
                <a:buSzTx/>
                <a:buFontTx/>
                <a:buNone/>
              </a:pPr>
              <a:t>40</a:t>
            </a:fld>
            <a:endParaRPr lang="en-US" altLang="en-US" sz="1400" dirty="0"/>
          </a:p>
        </p:txBody>
      </p:sp>
      <p:sp>
        <p:nvSpPr>
          <p:cNvPr id="43013" name="Rectangle 5">
            <a:extLst>
              <a:ext uri="{FF2B5EF4-FFF2-40B4-BE49-F238E27FC236}">
                <a16:creationId xmlns:a16="http://schemas.microsoft.com/office/drawing/2014/main" id="{63DB6F19-A6D6-40B1-BC28-9D6C00D101E6}"/>
              </a:ext>
            </a:extLst>
          </p:cNvPr>
          <p:cNvSpPr>
            <a:spLocks noChangeArrowheads="1"/>
          </p:cNvSpPr>
          <p:nvPr/>
        </p:nvSpPr>
        <p:spPr bwMode="auto">
          <a:xfrm>
            <a:off x="1011059" y="995969"/>
            <a:ext cx="10619287"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n-US" altLang="en-US" sz="2200" b="1" dirty="0">
                <a:latin typeface="+mn-lt"/>
                <a:cs typeface="Tahoma" panose="020B0604030504040204" pitchFamily="34" charset="0"/>
              </a:rPr>
              <a:t>The Bootloader:</a:t>
            </a:r>
            <a:r>
              <a:rPr lang="en-US" altLang="en-US" sz="2200" dirty="0">
                <a:latin typeface="+mn-lt"/>
                <a:cs typeface="Tahoma" panose="020B0604030504040204" pitchFamily="34" charset="0"/>
              </a:rPr>
              <a:t> The software that manages the boot process of your computer. </a:t>
            </a:r>
          </a:p>
          <a:p>
            <a:pPr algn="just" eaLnBrk="1" hangingPunct="1">
              <a:spcBef>
                <a:spcPct val="0"/>
              </a:spcBef>
              <a:buClrTx/>
              <a:buSzTx/>
              <a:buFontTx/>
              <a:buNone/>
            </a:pPr>
            <a:r>
              <a:rPr lang="en-US" altLang="en-US" sz="2200" b="1" dirty="0">
                <a:latin typeface="+mn-lt"/>
                <a:cs typeface="Tahoma" panose="020B0604030504040204" pitchFamily="34" charset="0"/>
              </a:rPr>
              <a:t>The kernel:</a:t>
            </a:r>
            <a:r>
              <a:rPr lang="en-US" altLang="en-US" sz="2200" dirty="0">
                <a:latin typeface="+mn-lt"/>
                <a:cs typeface="Tahoma" panose="020B0604030504040204" pitchFamily="34" charset="0"/>
              </a:rPr>
              <a:t> This is the one piece of the whole that is actually called “Linux”. The kernel is the core of the system and manages the CPU, memory, and peripheral devices. The kernel is the “lowest” level of the OS.</a:t>
            </a:r>
          </a:p>
          <a:p>
            <a:pPr algn="just" eaLnBrk="1" hangingPunct="1">
              <a:spcBef>
                <a:spcPct val="0"/>
              </a:spcBef>
              <a:buClrTx/>
              <a:buSzTx/>
              <a:buFontTx/>
              <a:buNone/>
            </a:pPr>
            <a:r>
              <a:rPr lang="en-US" altLang="en-US" sz="2200" b="1" dirty="0">
                <a:latin typeface="+mn-lt"/>
                <a:cs typeface="Tahoma" panose="020B0604030504040204" pitchFamily="34" charset="0"/>
              </a:rPr>
              <a:t>Daemons:</a:t>
            </a:r>
            <a:r>
              <a:rPr lang="en-US" altLang="en-US" sz="2200" dirty="0">
                <a:latin typeface="+mn-lt"/>
                <a:cs typeface="Tahoma" panose="020B0604030504040204" pitchFamily="34" charset="0"/>
              </a:rPr>
              <a:t> These are background services (printing, sound, scheduling, etc.) that either start up during boot, or after you log into the desktop.</a:t>
            </a:r>
          </a:p>
          <a:p>
            <a:pPr algn="just" eaLnBrk="1" hangingPunct="1">
              <a:spcBef>
                <a:spcPct val="0"/>
              </a:spcBef>
              <a:buClrTx/>
              <a:buSzTx/>
              <a:buFontTx/>
              <a:buNone/>
            </a:pPr>
            <a:r>
              <a:rPr lang="en-US" altLang="en-US" sz="2200" b="1" dirty="0">
                <a:latin typeface="+mn-lt"/>
                <a:cs typeface="Tahoma" panose="020B0604030504040204" pitchFamily="34" charset="0"/>
              </a:rPr>
              <a:t>The Shell:</a:t>
            </a:r>
            <a:r>
              <a:rPr lang="en-US" altLang="en-US" sz="2200" dirty="0">
                <a:latin typeface="+mn-lt"/>
                <a:cs typeface="Tahoma" panose="020B0604030504040204" pitchFamily="34" charset="0"/>
              </a:rPr>
              <a:t> The Linux command line. This is the shell – a command process that allows you to control the computer via commands typed into a text interface. </a:t>
            </a:r>
          </a:p>
          <a:p>
            <a:pPr algn="just" eaLnBrk="1" hangingPunct="1">
              <a:spcBef>
                <a:spcPct val="0"/>
              </a:spcBef>
              <a:buClrTx/>
              <a:buSzTx/>
              <a:buFontTx/>
              <a:buNone/>
            </a:pPr>
            <a:r>
              <a:rPr lang="en-US" altLang="en-US" sz="2200" b="1" dirty="0">
                <a:latin typeface="+mn-lt"/>
                <a:cs typeface="Tahoma" panose="020B0604030504040204" pitchFamily="34" charset="0"/>
              </a:rPr>
              <a:t>Graphical Server:</a:t>
            </a:r>
            <a:r>
              <a:rPr lang="en-US" altLang="en-US" sz="2200" dirty="0">
                <a:latin typeface="+mn-lt"/>
                <a:cs typeface="Tahoma" panose="020B0604030504040204" pitchFamily="34" charset="0"/>
              </a:rPr>
              <a:t> This is the sub-system that displays the graphics on your monitor. It is commonly referred to as the X server or just “X”.</a:t>
            </a:r>
          </a:p>
          <a:p>
            <a:pPr algn="just" eaLnBrk="1" hangingPunct="1">
              <a:spcBef>
                <a:spcPct val="0"/>
              </a:spcBef>
              <a:buClrTx/>
              <a:buSzTx/>
              <a:buFontTx/>
              <a:buNone/>
            </a:pPr>
            <a:r>
              <a:rPr lang="en-US" altLang="en-US" sz="2200" b="1" dirty="0">
                <a:latin typeface="+mn-lt"/>
                <a:cs typeface="Tahoma" panose="020B0604030504040204" pitchFamily="34" charset="0"/>
              </a:rPr>
              <a:t>Desktop Environment:</a:t>
            </a:r>
            <a:r>
              <a:rPr lang="en-US" altLang="en-US" sz="2200" dirty="0">
                <a:latin typeface="+mn-lt"/>
                <a:cs typeface="Tahoma" panose="020B0604030504040204" pitchFamily="34" charset="0"/>
              </a:rPr>
              <a:t> This is the piece of the puzzle that the users interact with. There are many desktop environments to choose from (Unity, GNOME, Cinnamon, Enlightenment, KDE, XFCE, etc.). Each desktop environment includes built-in applications (such as file managers, configuration tools, web browsers, games, etc.).</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5E3C58EE-FFFD-4C51-9686-571B22AAF7CE}"/>
              </a:ext>
            </a:extLst>
          </p:cNvPr>
          <p:cNvSpPr>
            <a:spLocks noGrp="1" noChangeArrowheads="1"/>
          </p:cNvSpPr>
          <p:nvPr>
            <p:ph type="title"/>
          </p:nvPr>
        </p:nvSpPr>
        <p:spPr>
          <a:xfrm>
            <a:off x="3412733" y="0"/>
            <a:ext cx="4953000" cy="769937"/>
          </a:xfrm>
        </p:spPr>
        <p:txBody>
          <a:bodyPr/>
          <a:lstStyle/>
          <a:p>
            <a:r>
              <a:rPr lang="en-US" altLang="en-US" sz="3200" dirty="0"/>
              <a:t>Some Pieces of Linux</a:t>
            </a:r>
          </a:p>
        </p:txBody>
      </p:sp>
      <p:sp>
        <p:nvSpPr>
          <p:cNvPr id="44035" name="Footer Placeholder 1">
            <a:extLst>
              <a:ext uri="{FF2B5EF4-FFF2-40B4-BE49-F238E27FC236}">
                <a16:creationId xmlns:a16="http://schemas.microsoft.com/office/drawing/2014/main" id="{ECCEB6ED-B4B8-4ED0-88D2-E4F1689F0AE0}"/>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44036" name="Slide Number Placeholder 1">
            <a:extLst>
              <a:ext uri="{FF2B5EF4-FFF2-40B4-BE49-F238E27FC236}">
                <a16:creationId xmlns:a16="http://schemas.microsoft.com/office/drawing/2014/main" id="{15C50921-E462-4448-8E96-C43D2171AD79}"/>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59805656-099C-499E-A02C-CE7FC4BDA678}" type="slidenum">
              <a:rPr lang="en-US" altLang="en-US" sz="1400"/>
              <a:pPr>
                <a:spcBef>
                  <a:spcPct val="0"/>
                </a:spcBef>
                <a:buClrTx/>
                <a:buSzTx/>
                <a:buFontTx/>
                <a:buNone/>
              </a:pPr>
              <a:t>41</a:t>
            </a:fld>
            <a:endParaRPr lang="en-US" altLang="en-US" sz="1400"/>
          </a:p>
        </p:txBody>
      </p:sp>
      <p:sp>
        <p:nvSpPr>
          <p:cNvPr id="44037" name="Rectangle 5">
            <a:extLst>
              <a:ext uri="{FF2B5EF4-FFF2-40B4-BE49-F238E27FC236}">
                <a16:creationId xmlns:a16="http://schemas.microsoft.com/office/drawing/2014/main" id="{52113A6F-1715-4FA7-BC41-4556F9C98800}"/>
              </a:ext>
            </a:extLst>
          </p:cNvPr>
          <p:cNvSpPr>
            <a:spLocks noChangeArrowheads="1"/>
          </p:cNvSpPr>
          <p:nvPr/>
        </p:nvSpPr>
        <p:spPr bwMode="auto">
          <a:xfrm>
            <a:off x="1169542" y="1201220"/>
            <a:ext cx="985291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just" eaLnBrk="1" hangingPunct="1">
              <a:spcBef>
                <a:spcPct val="0"/>
              </a:spcBef>
              <a:buClrTx/>
              <a:buSzTx/>
              <a:buFontTx/>
              <a:buNone/>
            </a:pPr>
            <a:r>
              <a:rPr lang="en-US" altLang="en-US" sz="2400" b="1" dirty="0">
                <a:latin typeface="+mn-lt"/>
                <a:cs typeface="Tahoma" panose="020B0604030504040204" pitchFamily="34" charset="0"/>
              </a:rPr>
              <a:t>Applications:</a:t>
            </a:r>
            <a:r>
              <a:rPr lang="en-US" altLang="en-US" sz="2400" dirty="0">
                <a:latin typeface="+mn-lt"/>
                <a:cs typeface="Tahoma" panose="020B0604030504040204" pitchFamily="34" charset="0"/>
              </a:rPr>
              <a:t> Desktop environments do not offer the full array of apps. Just like Windows and Mac, Linux offers thousands upon thousands of high-quality software titles that can be easily found and installed. Most modern Linux distributions (more on this in a moment) include App Store-like tools that centralize and simplify application installation. For example: Ubuntu Linux has the Ubuntu Software Center which allows you to quickly search among the thousands of apps and install them from one centralized location. </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D27AFA48-6C62-4857-ABC4-6D5F7061BD63}"/>
              </a:ext>
            </a:extLst>
          </p:cNvPr>
          <p:cNvSpPr>
            <a:spLocks noGrp="1" noChangeArrowheads="1"/>
          </p:cNvSpPr>
          <p:nvPr>
            <p:ph type="title"/>
          </p:nvPr>
        </p:nvSpPr>
        <p:spPr>
          <a:xfrm>
            <a:off x="3299717" y="0"/>
            <a:ext cx="4953000" cy="769937"/>
          </a:xfrm>
        </p:spPr>
        <p:txBody>
          <a:bodyPr/>
          <a:lstStyle/>
          <a:p>
            <a:r>
              <a:rPr lang="en-US" altLang="en-US" sz="3200" dirty="0"/>
              <a:t>Some Pieces of Linux</a:t>
            </a:r>
          </a:p>
        </p:txBody>
      </p:sp>
      <p:sp>
        <p:nvSpPr>
          <p:cNvPr id="45059" name="Footer Placeholder 1">
            <a:extLst>
              <a:ext uri="{FF2B5EF4-FFF2-40B4-BE49-F238E27FC236}">
                <a16:creationId xmlns:a16="http://schemas.microsoft.com/office/drawing/2014/main" id="{F8A637FC-3B8B-4513-A01E-E0D16EFF0F26}"/>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45060" name="Slide Number Placeholder 1">
            <a:extLst>
              <a:ext uri="{FF2B5EF4-FFF2-40B4-BE49-F238E27FC236}">
                <a16:creationId xmlns:a16="http://schemas.microsoft.com/office/drawing/2014/main" id="{9C07E728-FFDD-4159-8410-58196BF9363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17D72263-0553-4B8A-96AB-94840751A5BA}" type="slidenum">
              <a:rPr lang="en-US" altLang="en-US" sz="1400"/>
              <a:pPr>
                <a:spcBef>
                  <a:spcPct val="0"/>
                </a:spcBef>
                <a:buClrTx/>
                <a:buSzTx/>
                <a:buFontTx/>
                <a:buNone/>
              </a:pPr>
              <a:t>42</a:t>
            </a:fld>
            <a:endParaRPr lang="en-US" altLang="en-US" sz="1400"/>
          </a:p>
        </p:txBody>
      </p:sp>
      <p:sp>
        <p:nvSpPr>
          <p:cNvPr id="45061" name="Rectangle 4">
            <a:extLst>
              <a:ext uri="{FF2B5EF4-FFF2-40B4-BE49-F238E27FC236}">
                <a16:creationId xmlns:a16="http://schemas.microsoft.com/office/drawing/2014/main" id="{D539C1F2-255A-4B60-9B8F-E1C4F09CB857}"/>
              </a:ext>
            </a:extLst>
          </p:cNvPr>
          <p:cNvSpPr>
            <a:spLocks noChangeArrowheads="1"/>
          </p:cNvSpPr>
          <p:nvPr/>
        </p:nvSpPr>
        <p:spPr bwMode="auto">
          <a:xfrm>
            <a:off x="1163120" y="867310"/>
            <a:ext cx="1031311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 typeface="Arial" panose="020B0604020202020204" pitchFamily="34" charset="0"/>
              <a:buChar char="•"/>
            </a:pPr>
            <a:r>
              <a:rPr lang="en-US" altLang="en-US" sz="2400" dirty="0">
                <a:solidFill>
                  <a:srgbClr val="000000"/>
                </a:solidFill>
                <a:latin typeface="+mn-lt"/>
                <a:cs typeface="Tahoma" panose="020B0604030504040204" pitchFamily="34" charset="0"/>
              </a:rPr>
              <a:t>the Linux </a:t>
            </a:r>
            <a:r>
              <a:rPr lang="en-US" altLang="en-US" sz="2400" i="1" dirty="0">
                <a:solidFill>
                  <a:srgbClr val="000000"/>
                </a:solidFill>
                <a:latin typeface="+mn-lt"/>
                <a:cs typeface="Tahoma" panose="020B0604030504040204" pitchFamily="34" charset="0"/>
              </a:rPr>
              <a:t>operating system</a:t>
            </a:r>
            <a:r>
              <a:rPr lang="en-US" altLang="en-US" sz="2400" dirty="0">
                <a:solidFill>
                  <a:srgbClr val="000000"/>
                </a:solidFill>
                <a:latin typeface="+mn-lt"/>
                <a:cs typeface="Tahoma" panose="020B0604030504040204" pitchFamily="34" charset="0"/>
              </a:rPr>
              <a:t> is considered the parts of the system responsible for basic use and administration. This includes the kernel and device drivers, boot loader, command shell or other user interface, and basic file and system utilities. </a:t>
            </a:r>
          </a:p>
          <a:p>
            <a:pPr>
              <a:spcBef>
                <a:spcPct val="0"/>
              </a:spcBef>
              <a:buClrTx/>
              <a:buSzTx/>
              <a:buFont typeface="Arial" panose="020B0604020202020204" pitchFamily="34" charset="0"/>
              <a:buChar char="•"/>
            </a:pPr>
            <a:r>
              <a:rPr lang="en-US" altLang="en-US" sz="2400" dirty="0">
                <a:solidFill>
                  <a:srgbClr val="000000"/>
                </a:solidFill>
                <a:latin typeface="+mn-lt"/>
                <a:cs typeface="Tahoma" panose="020B0604030504040204" pitchFamily="34" charset="0"/>
              </a:rPr>
              <a:t>It is the stuff you </a:t>
            </a:r>
            <a:r>
              <a:rPr lang="en-US" altLang="en-US" sz="2400" i="1" dirty="0">
                <a:solidFill>
                  <a:srgbClr val="000000"/>
                </a:solidFill>
                <a:latin typeface="+mn-lt"/>
                <a:cs typeface="Tahoma" panose="020B0604030504040204" pitchFamily="34" charset="0"/>
              </a:rPr>
              <a:t>need</a:t>
            </a:r>
            <a:r>
              <a:rPr lang="en-US" altLang="en-US" sz="2400" dirty="0">
                <a:solidFill>
                  <a:srgbClr val="000000"/>
                </a:solidFill>
                <a:latin typeface="+mn-lt"/>
                <a:cs typeface="Tahoma" panose="020B0604030504040204" pitchFamily="34" charset="0"/>
              </a:rPr>
              <a:t>—not a web browser or music players. The term </a:t>
            </a:r>
            <a:r>
              <a:rPr lang="en-US" altLang="en-US" sz="2400" i="1" dirty="0">
                <a:solidFill>
                  <a:srgbClr val="000000"/>
                </a:solidFill>
                <a:latin typeface="+mn-lt"/>
                <a:cs typeface="Tahoma" panose="020B0604030504040204" pitchFamily="34" charset="0"/>
              </a:rPr>
              <a:t>system</a:t>
            </a:r>
            <a:r>
              <a:rPr lang="en-US" altLang="en-US" sz="2400" dirty="0">
                <a:solidFill>
                  <a:srgbClr val="000000"/>
                </a:solidFill>
                <a:latin typeface="+mn-lt"/>
                <a:cs typeface="Tahoma" panose="020B0604030504040204" pitchFamily="34" charset="0"/>
              </a:rPr>
              <a:t>, in turn, refers to the operating system and all the applications running on top of it.</a:t>
            </a:r>
          </a:p>
          <a:p>
            <a:pPr>
              <a:spcBef>
                <a:spcPct val="0"/>
              </a:spcBef>
              <a:buClrTx/>
              <a:buSzTx/>
              <a:buFont typeface="Arial" panose="020B0604020202020204" pitchFamily="34" charset="0"/>
              <a:buChar char="•"/>
            </a:pPr>
            <a:r>
              <a:rPr lang="en-US" altLang="en-US" sz="2400" dirty="0">
                <a:latin typeface="+mn-lt"/>
                <a:cs typeface="Tahoma" panose="020B0604030504040204" pitchFamily="34" charset="0"/>
              </a:rPr>
              <a:t>Although the user interface is the outermost portion of the operating system, the kernel is the innermost. </a:t>
            </a:r>
          </a:p>
          <a:p>
            <a:pPr>
              <a:spcBef>
                <a:spcPct val="0"/>
              </a:spcBef>
              <a:buClrTx/>
              <a:buSzTx/>
              <a:buFont typeface="Arial" panose="020B0604020202020204" pitchFamily="34" charset="0"/>
              <a:buChar char="•"/>
            </a:pPr>
            <a:r>
              <a:rPr lang="en-US" altLang="en-US" sz="2400" dirty="0">
                <a:latin typeface="+mn-lt"/>
                <a:cs typeface="Tahoma" panose="020B0604030504040204" pitchFamily="34" charset="0"/>
              </a:rPr>
              <a:t>It is the core internals; the software that provides basic services for all other parts of the system, manages hardware, and distributes system resources. </a:t>
            </a:r>
          </a:p>
          <a:p>
            <a:pPr>
              <a:spcBef>
                <a:spcPct val="0"/>
              </a:spcBef>
              <a:buClrTx/>
              <a:buSzTx/>
              <a:buFont typeface="Arial" panose="020B0604020202020204" pitchFamily="34" charset="0"/>
              <a:buChar char="•"/>
            </a:pPr>
            <a:r>
              <a:rPr lang="en-US" altLang="en-US" sz="2400" dirty="0">
                <a:latin typeface="+mn-lt"/>
                <a:cs typeface="Tahoma" panose="020B0604030504040204" pitchFamily="34" charset="0"/>
              </a:rPr>
              <a:t>The kernel is sometimes referred to as the </a:t>
            </a:r>
            <a:r>
              <a:rPr lang="en-US" altLang="en-US" sz="2400" i="1" dirty="0">
                <a:latin typeface="+mn-lt"/>
                <a:cs typeface="Tahoma" panose="020B0604030504040204" pitchFamily="34" charset="0"/>
              </a:rPr>
              <a:t>supervisor</a:t>
            </a:r>
            <a:r>
              <a:rPr lang="en-US" altLang="en-US" sz="2400" dirty="0">
                <a:latin typeface="+mn-lt"/>
                <a:cs typeface="Tahoma" panose="020B0604030504040204" pitchFamily="34" charset="0"/>
              </a:rPr>
              <a:t>, </a:t>
            </a:r>
            <a:r>
              <a:rPr lang="en-US" altLang="en-US" sz="2400" i="1" dirty="0">
                <a:latin typeface="+mn-lt"/>
                <a:cs typeface="Tahoma" panose="020B0604030504040204" pitchFamily="34" charset="0"/>
              </a:rPr>
              <a:t>core</a:t>
            </a:r>
            <a:r>
              <a:rPr lang="en-US" altLang="en-US" sz="2400" dirty="0">
                <a:latin typeface="+mn-lt"/>
                <a:cs typeface="Tahoma" panose="020B0604030504040204" pitchFamily="34" charset="0"/>
              </a:rPr>
              <a:t>, or </a:t>
            </a:r>
            <a:r>
              <a:rPr lang="en-US" altLang="en-US" sz="2400" i="1" dirty="0">
                <a:latin typeface="+mn-lt"/>
                <a:cs typeface="Tahoma" panose="020B0604030504040204" pitchFamily="34" charset="0"/>
              </a:rPr>
              <a:t>internals</a:t>
            </a:r>
            <a:r>
              <a:rPr lang="en-US" altLang="en-US" sz="2400" dirty="0">
                <a:latin typeface="+mn-lt"/>
                <a:cs typeface="Tahoma" panose="020B0604030504040204" pitchFamily="34" charset="0"/>
              </a:rPr>
              <a:t> of the operating system. </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39B34F20-D009-4521-BBE6-BA58A55770FA}"/>
              </a:ext>
            </a:extLst>
          </p:cNvPr>
          <p:cNvSpPr>
            <a:spLocks noGrp="1" noChangeArrowheads="1"/>
          </p:cNvSpPr>
          <p:nvPr>
            <p:ph type="title"/>
          </p:nvPr>
        </p:nvSpPr>
        <p:spPr>
          <a:xfrm>
            <a:off x="3453829" y="0"/>
            <a:ext cx="4953000" cy="769937"/>
          </a:xfrm>
        </p:spPr>
        <p:txBody>
          <a:bodyPr/>
          <a:lstStyle/>
          <a:p>
            <a:r>
              <a:rPr lang="en-US" altLang="en-US" sz="3200" dirty="0"/>
              <a:t>Some Pieces of Linux</a:t>
            </a:r>
          </a:p>
        </p:txBody>
      </p:sp>
      <p:sp>
        <p:nvSpPr>
          <p:cNvPr id="46083" name="Footer Placeholder 1">
            <a:extLst>
              <a:ext uri="{FF2B5EF4-FFF2-40B4-BE49-F238E27FC236}">
                <a16:creationId xmlns:a16="http://schemas.microsoft.com/office/drawing/2014/main" id="{9CDB3094-1460-4EAC-A923-B7E1A2A11676}"/>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46084" name="Slide Number Placeholder 1">
            <a:extLst>
              <a:ext uri="{FF2B5EF4-FFF2-40B4-BE49-F238E27FC236}">
                <a16:creationId xmlns:a16="http://schemas.microsoft.com/office/drawing/2014/main" id="{79EE9A3C-141A-444C-BB66-9B59EAA1072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26146427-FCFB-436D-A082-3B30981E6B7A}" type="slidenum">
              <a:rPr lang="en-US" altLang="en-US" sz="1400"/>
              <a:pPr>
                <a:spcBef>
                  <a:spcPct val="0"/>
                </a:spcBef>
                <a:buClrTx/>
                <a:buSzTx/>
                <a:buFontTx/>
                <a:buNone/>
              </a:pPr>
              <a:t>43</a:t>
            </a:fld>
            <a:endParaRPr lang="en-US" altLang="en-US" sz="1400"/>
          </a:p>
        </p:txBody>
      </p:sp>
      <p:sp>
        <p:nvSpPr>
          <p:cNvPr id="46085" name="Rectangle 4">
            <a:extLst>
              <a:ext uri="{FF2B5EF4-FFF2-40B4-BE49-F238E27FC236}">
                <a16:creationId xmlns:a16="http://schemas.microsoft.com/office/drawing/2014/main" id="{C9BB6359-DD69-444B-9D08-F4A902BFA70E}"/>
              </a:ext>
            </a:extLst>
          </p:cNvPr>
          <p:cNvSpPr>
            <a:spLocks noChangeArrowheads="1"/>
          </p:cNvSpPr>
          <p:nvPr/>
        </p:nvSpPr>
        <p:spPr bwMode="auto">
          <a:xfrm>
            <a:off x="999162" y="769937"/>
            <a:ext cx="10415426"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just">
              <a:spcBef>
                <a:spcPct val="0"/>
              </a:spcBef>
              <a:buClrTx/>
              <a:buSzTx/>
              <a:buFont typeface="Arial" panose="020B0604020202020204" pitchFamily="34" charset="0"/>
              <a:buChar char="•"/>
            </a:pPr>
            <a:r>
              <a:rPr lang="en-US" altLang="en-US" sz="2400" dirty="0">
                <a:latin typeface="+mn-lt"/>
                <a:cs typeface="Tahoma" panose="020B0604030504040204" pitchFamily="34" charset="0"/>
              </a:rPr>
              <a:t>Typical components of a kernel are interrupt handlers to service interrupt requests, a scheduler to share processor time among multiple processes, a memory management system to manage process address spaces, and system services such as networking and inter-process communication. </a:t>
            </a:r>
          </a:p>
          <a:p>
            <a:pPr algn="just">
              <a:spcBef>
                <a:spcPct val="0"/>
              </a:spcBef>
              <a:buClrTx/>
              <a:buSzTx/>
              <a:buFont typeface="Arial" panose="020B0604020202020204" pitchFamily="34" charset="0"/>
              <a:buChar char="•"/>
            </a:pPr>
            <a:r>
              <a:rPr lang="en-US" altLang="en-US" sz="2400" dirty="0">
                <a:latin typeface="+mn-lt"/>
                <a:cs typeface="Tahoma" panose="020B0604030504040204" pitchFamily="34" charset="0"/>
              </a:rPr>
              <a:t>On modern systems with protected memory management units, the kernel typically resides in an elevated system state compared to normal user applications. </a:t>
            </a:r>
          </a:p>
          <a:p>
            <a:pPr algn="just">
              <a:spcBef>
                <a:spcPct val="0"/>
              </a:spcBef>
              <a:buClrTx/>
              <a:buSzTx/>
              <a:buFont typeface="Arial" panose="020B0604020202020204" pitchFamily="34" charset="0"/>
              <a:buChar char="•"/>
            </a:pPr>
            <a:r>
              <a:rPr lang="en-US" altLang="en-US" sz="2400" dirty="0">
                <a:latin typeface="+mn-lt"/>
                <a:cs typeface="Tahoma" panose="020B0604030504040204" pitchFamily="34" charset="0"/>
              </a:rPr>
              <a:t>This includes a protected memory space and full access to the hardware. </a:t>
            </a:r>
          </a:p>
          <a:p>
            <a:pPr algn="just">
              <a:spcBef>
                <a:spcPct val="0"/>
              </a:spcBef>
              <a:buClrTx/>
              <a:buSzTx/>
              <a:buFont typeface="Arial" panose="020B0604020202020204" pitchFamily="34" charset="0"/>
              <a:buChar char="•"/>
            </a:pPr>
            <a:r>
              <a:rPr lang="en-US" altLang="en-US" sz="2400" dirty="0">
                <a:latin typeface="+mn-lt"/>
                <a:cs typeface="Tahoma" panose="020B0604030504040204" pitchFamily="34" charset="0"/>
              </a:rPr>
              <a:t>This system state and memory space is collectively referred to as </a:t>
            </a:r>
            <a:r>
              <a:rPr lang="en-US" altLang="en-US" sz="2400" i="1" dirty="0">
                <a:latin typeface="+mn-lt"/>
                <a:cs typeface="Tahoma" panose="020B0604030504040204" pitchFamily="34" charset="0"/>
              </a:rPr>
              <a:t>kernel-space</a:t>
            </a:r>
            <a:r>
              <a:rPr lang="en-US" altLang="en-US" sz="2400" dirty="0">
                <a:latin typeface="+mn-lt"/>
                <a:cs typeface="Tahoma" panose="020B0604030504040204" pitchFamily="34" charset="0"/>
              </a:rPr>
              <a:t>. </a:t>
            </a:r>
          </a:p>
          <a:p>
            <a:pPr algn="just">
              <a:spcBef>
                <a:spcPct val="0"/>
              </a:spcBef>
              <a:buClrTx/>
              <a:buSzTx/>
              <a:buFont typeface="Arial" panose="020B0604020202020204" pitchFamily="34" charset="0"/>
              <a:buChar char="•"/>
            </a:pPr>
            <a:r>
              <a:rPr lang="en-US" altLang="en-US" sz="2400" dirty="0">
                <a:latin typeface="+mn-lt"/>
                <a:cs typeface="Tahoma" panose="020B0604030504040204" pitchFamily="34" charset="0"/>
              </a:rPr>
              <a:t>User applications execute in </a:t>
            </a:r>
            <a:r>
              <a:rPr lang="en-US" altLang="en-US" sz="2400" i="1" dirty="0">
                <a:latin typeface="+mn-lt"/>
                <a:cs typeface="Tahoma" panose="020B0604030504040204" pitchFamily="34" charset="0"/>
              </a:rPr>
              <a:t>user-space</a:t>
            </a:r>
            <a:r>
              <a:rPr lang="en-US" altLang="en-US" sz="2400" dirty="0">
                <a:latin typeface="+mn-lt"/>
                <a:cs typeface="Tahoma" panose="020B0604030504040204" pitchFamily="34" charset="0"/>
              </a:rPr>
              <a:t>. They see a subset of the machine’s available resources and can perform certain system functions, directly access hardware, access memory outside of that allotted them by the kernel, or otherwise misbehave. </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7CE1E01-8DB6-4B57-862B-AF2225B68371}"/>
              </a:ext>
            </a:extLst>
          </p:cNvPr>
          <p:cNvSpPr>
            <a:spLocks noGrp="1" noChangeArrowheads="1"/>
          </p:cNvSpPr>
          <p:nvPr>
            <p:ph type="title"/>
          </p:nvPr>
        </p:nvSpPr>
        <p:spPr>
          <a:xfrm>
            <a:off x="3402459" y="0"/>
            <a:ext cx="4953000" cy="769937"/>
          </a:xfrm>
        </p:spPr>
        <p:txBody>
          <a:bodyPr/>
          <a:lstStyle/>
          <a:p>
            <a:r>
              <a:rPr lang="en-US" altLang="en-US" sz="3200" dirty="0"/>
              <a:t>Some Pieces of Linux</a:t>
            </a:r>
          </a:p>
        </p:txBody>
      </p:sp>
      <p:sp>
        <p:nvSpPr>
          <p:cNvPr id="47107" name="Footer Placeholder 1">
            <a:extLst>
              <a:ext uri="{FF2B5EF4-FFF2-40B4-BE49-F238E27FC236}">
                <a16:creationId xmlns:a16="http://schemas.microsoft.com/office/drawing/2014/main" id="{E6A1C8FE-352F-4061-BD59-4FD2BF0627D4}"/>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47108" name="Slide Number Placeholder 1">
            <a:extLst>
              <a:ext uri="{FF2B5EF4-FFF2-40B4-BE49-F238E27FC236}">
                <a16:creationId xmlns:a16="http://schemas.microsoft.com/office/drawing/2014/main" id="{B31A26D8-0411-47BD-B81F-DAD8E06FFDA1}"/>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B197BC7F-BD8F-40E6-B7ED-3658D68D949B}" type="slidenum">
              <a:rPr lang="en-US" altLang="en-US" sz="1400"/>
              <a:pPr>
                <a:spcBef>
                  <a:spcPct val="0"/>
                </a:spcBef>
                <a:buClrTx/>
                <a:buSzTx/>
                <a:buFontTx/>
                <a:buNone/>
              </a:pPr>
              <a:t>44</a:t>
            </a:fld>
            <a:endParaRPr lang="en-US" altLang="en-US" sz="1400"/>
          </a:p>
        </p:txBody>
      </p:sp>
      <p:sp>
        <p:nvSpPr>
          <p:cNvPr id="47109" name="Rectangle 4">
            <a:extLst>
              <a:ext uri="{FF2B5EF4-FFF2-40B4-BE49-F238E27FC236}">
                <a16:creationId xmlns:a16="http://schemas.microsoft.com/office/drawing/2014/main" id="{E3339AB5-1406-4085-B20F-0567547E9114}"/>
              </a:ext>
            </a:extLst>
          </p:cNvPr>
          <p:cNvSpPr>
            <a:spLocks noChangeArrowheads="1"/>
          </p:cNvSpPr>
          <p:nvPr/>
        </p:nvSpPr>
        <p:spPr bwMode="auto">
          <a:xfrm>
            <a:off x="993454" y="924050"/>
            <a:ext cx="10333234"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 typeface="Arial" panose="020B0604020202020204" pitchFamily="34" charset="0"/>
              <a:buChar char="•"/>
            </a:pPr>
            <a:r>
              <a:rPr lang="en-US" altLang="en-US" sz="2400" dirty="0">
                <a:latin typeface="+mn-lt"/>
                <a:cs typeface="Tahoma" panose="020B0604030504040204" pitchFamily="34" charset="0"/>
              </a:rPr>
              <a:t>When executing kernel code, the system is in kernel-space executing in kernel mode. When running a regular process, the system is in user-space executing in user mode.</a:t>
            </a:r>
          </a:p>
          <a:p>
            <a:pPr>
              <a:spcBef>
                <a:spcPct val="0"/>
              </a:spcBef>
              <a:buClrTx/>
              <a:buSzTx/>
              <a:buFont typeface="Arial" panose="020B0604020202020204" pitchFamily="34" charset="0"/>
              <a:buChar char="•"/>
            </a:pPr>
            <a:r>
              <a:rPr lang="en-US" altLang="en-US" sz="2400" dirty="0">
                <a:latin typeface="+mn-lt"/>
                <a:cs typeface="Tahoma" panose="020B0604030504040204" pitchFamily="34" charset="0"/>
              </a:rPr>
              <a:t>Applications running on the system communicate with the kernel via </a:t>
            </a:r>
            <a:r>
              <a:rPr lang="en-US" altLang="en-US" sz="2400" i="1" dirty="0">
                <a:latin typeface="+mn-lt"/>
                <a:cs typeface="Tahoma" panose="020B0604030504040204" pitchFamily="34" charset="0"/>
              </a:rPr>
              <a:t>system calls</a:t>
            </a:r>
            <a:r>
              <a:rPr lang="en-US" altLang="en-US" sz="2400" dirty="0">
                <a:latin typeface="+mn-lt"/>
                <a:cs typeface="Tahoma" panose="020B0604030504040204" pitchFamily="34" charset="0"/>
              </a:rPr>
              <a:t>.</a:t>
            </a:r>
          </a:p>
          <a:p>
            <a:pPr>
              <a:spcBef>
                <a:spcPct val="0"/>
              </a:spcBef>
              <a:buClrTx/>
              <a:buSzTx/>
              <a:buFont typeface="Arial" panose="020B0604020202020204" pitchFamily="34" charset="0"/>
              <a:buChar char="•"/>
            </a:pPr>
            <a:r>
              <a:rPr lang="en-US" altLang="en-US" sz="2400" dirty="0">
                <a:latin typeface="+mn-lt"/>
                <a:cs typeface="Tahoma" panose="020B0604030504040204" pitchFamily="34" charset="0"/>
              </a:rPr>
              <a:t> An application typically calls functions in a library—for example, the </a:t>
            </a:r>
            <a:r>
              <a:rPr lang="en-US" altLang="en-US" sz="2400" i="1" dirty="0">
                <a:latin typeface="+mn-lt"/>
                <a:cs typeface="Tahoma" panose="020B0604030504040204" pitchFamily="34" charset="0"/>
              </a:rPr>
              <a:t>C library</a:t>
            </a:r>
            <a:r>
              <a:rPr lang="en-US" altLang="en-US" sz="2400" dirty="0">
                <a:latin typeface="+mn-lt"/>
                <a:cs typeface="Tahoma" panose="020B0604030504040204" pitchFamily="34" charset="0"/>
              </a:rPr>
              <a:t>—that in turn rely on the system call interface to instruct the kernel to carry out tasks on the application’s behalf. </a:t>
            </a:r>
          </a:p>
          <a:p>
            <a:pPr>
              <a:spcBef>
                <a:spcPct val="0"/>
              </a:spcBef>
              <a:buClrTx/>
              <a:buSzTx/>
              <a:buFont typeface="Arial" panose="020B0604020202020204" pitchFamily="34" charset="0"/>
              <a:buChar char="•"/>
            </a:pPr>
            <a:r>
              <a:rPr lang="en-US" altLang="en-US" sz="2400" dirty="0">
                <a:latin typeface="+mn-lt"/>
                <a:cs typeface="Tahoma" panose="020B0604030504040204" pitchFamily="34" charset="0"/>
              </a:rPr>
              <a:t>Some library calls provide many features not found in the system call, and thus, calling into the kernel is just one step in an otherwise large function.</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BF609BB9-BA49-4262-A8D8-05A88D685307}"/>
              </a:ext>
            </a:extLst>
          </p:cNvPr>
          <p:cNvSpPr>
            <a:spLocks noGrp="1" noChangeArrowheads="1"/>
          </p:cNvSpPr>
          <p:nvPr>
            <p:ph type="title"/>
          </p:nvPr>
        </p:nvSpPr>
        <p:spPr>
          <a:xfrm>
            <a:off x="3392184" y="0"/>
            <a:ext cx="4953000" cy="769937"/>
          </a:xfrm>
        </p:spPr>
        <p:txBody>
          <a:bodyPr/>
          <a:lstStyle/>
          <a:p>
            <a:r>
              <a:rPr lang="en-US" altLang="en-US" sz="3200" dirty="0"/>
              <a:t>Some Pieces of Linux</a:t>
            </a:r>
          </a:p>
        </p:txBody>
      </p:sp>
      <p:sp>
        <p:nvSpPr>
          <p:cNvPr id="48131" name="Footer Placeholder 1">
            <a:extLst>
              <a:ext uri="{FF2B5EF4-FFF2-40B4-BE49-F238E27FC236}">
                <a16:creationId xmlns:a16="http://schemas.microsoft.com/office/drawing/2014/main" id="{5BFF9D3B-E1D7-43BB-80C7-295720C185FC}"/>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48132" name="Slide Number Placeholder 1">
            <a:extLst>
              <a:ext uri="{FF2B5EF4-FFF2-40B4-BE49-F238E27FC236}">
                <a16:creationId xmlns:a16="http://schemas.microsoft.com/office/drawing/2014/main" id="{904D4D1F-BB2A-453F-AE04-37826DEE9321}"/>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76FB8614-92DA-4B46-88EB-4D4F8DBF78CE}" type="slidenum">
              <a:rPr lang="en-US" altLang="en-US" sz="1400"/>
              <a:pPr>
                <a:spcBef>
                  <a:spcPct val="0"/>
                </a:spcBef>
                <a:buClrTx/>
                <a:buSzTx/>
                <a:buFontTx/>
                <a:buNone/>
              </a:pPr>
              <a:t>45</a:t>
            </a:fld>
            <a:endParaRPr lang="en-US" altLang="en-US" sz="1400"/>
          </a:p>
        </p:txBody>
      </p:sp>
      <p:sp>
        <p:nvSpPr>
          <p:cNvPr id="48133" name="Rectangle 6">
            <a:extLst>
              <a:ext uri="{FF2B5EF4-FFF2-40B4-BE49-F238E27FC236}">
                <a16:creationId xmlns:a16="http://schemas.microsoft.com/office/drawing/2014/main" id="{799A930A-C796-4812-AB0F-9A6A5ECB521A}"/>
              </a:ext>
            </a:extLst>
          </p:cNvPr>
          <p:cNvSpPr>
            <a:spLocks noChangeArrowheads="1"/>
          </p:cNvSpPr>
          <p:nvPr/>
        </p:nvSpPr>
        <p:spPr bwMode="auto">
          <a:xfrm>
            <a:off x="914971" y="769937"/>
            <a:ext cx="10920858"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 typeface="Arial" panose="020B0604020202020204" pitchFamily="34" charset="0"/>
              <a:buChar char="•"/>
            </a:pPr>
            <a:r>
              <a:rPr lang="en-US" altLang="en-US" sz="2400" dirty="0">
                <a:solidFill>
                  <a:srgbClr val="3C3C3C"/>
                </a:solidFill>
                <a:latin typeface="+mn-lt"/>
                <a:cs typeface="Tahoma" panose="020B0604030504040204" pitchFamily="34" charset="0"/>
              </a:rPr>
              <a:t>For example, consider the familiar </a:t>
            </a:r>
            <a:r>
              <a:rPr lang="en-US" altLang="en-US" sz="2400" dirty="0" err="1">
                <a:solidFill>
                  <a:srgbClr val="3C3C3C"/>
                </a:solidFill>
                <a:latin typeface="+mn-lt"/>
                <a:cs typeface="Tahoma" panose="020B0604030504040204" pitchFamily="34" charset="0"/>
              </a:rPr>
              <a:t>printf</a:t>
            </a:r>
            <a:r>
              <a:rPr lang="en-US" altLang="en-US" sz="2400" dirty="0">
                <a:solidFill>
                  <a:srgbClr val="3C3C3C"/>
                </a:solidFill>
                <a:latin typeface="+mn-lt"/>
                <a:cs typeface="Tahoma" panose="020B0604030504040204" pitchFamily="34" charset="0"/>
              </a:rPr>
              <a:t>() function. </a:t>
            </a:r>
          </a:p>
          <a:p>
            <a:pPr>
              <a:spcBef>
                <a:spcPct val="0"/>
              </a:spcBef>
              <a:buClrTx/>
              <a:buSzTx/>
              <a:buFont typeface="Arial" panose="020B0604020202020204" pitchFamily="34" charset="0"/>
              <a:buChar char="•"/>
            </a:pPr>
            <a:r>
              <a:rPr lang="en-US" altLang="en-US" sz="2400" dirty="0">
                <a:solidFill>
                  <a:srgbClr val="3C3C3C"/>
                </a:solidFill>
                <a:latin typeface="+mn-lt"/>
                <a:cs typeface="Tahoma" panose="020B0604030504040204" pitchFamily="34" charset="0"/>
              </a:rPr>
              <a:t>It provides formatting and buffering of the data; only one step in its work is invoking write() to write the data to the console. </a:t>
            </a:r>
          </a:p>
          <a:p>
            <a:pPr>
              <a:spcBef>
                <a:spcPct val="0"/>
              </a:spcBef>
              <a:buClrTx/>
              <a:buSzTx/>
              <a:buFont typeface="Arial" panose="020B0604020202020204" pitchFamily="34" charset="0"/>
              <a:buChar char="•"/>
            </a:pPr>
            <a:r>
              <a:rPr lang="en-US" altLang="en-US" sz="2400" dirty="0">
                <a:solidFill>
                  <a:srgbClr val="3C3C3C"/>
                </a:solidFill>
                <a:latin typeface="+mn-lt"/>
                <a:cs typeface="Tahoma" panose="020B0604030504040204" pitchFamily="34" charset="0"/>
              </a:rPr>
              <a:t>Some library calls have a one-to-one relationship with the kernel. </a:t>
            </a:r>
          </a:p>
          <a:p>
            <a:pPr>
              <a:spcBef>
                <a:spcPct val="0"/>
              </a:spcBef>
              <a:buClrTx/>
              <a:buSzTx/>
              <a:buFont typeface="Arial" panose="020B0604020202020204" pitchFamily="34" charset="0"/>
              <a:buChar char="•"/>
            </a:pPr>
            <a:r>
              <a:rPr lang="en-US" altLang="en-US" sz="2400" dirty="0">
                <a:solidFill>
                  <a:srgbClr val="3C3C3C"/>
                </a:solidFill>
                <a:latin typeface="+mn-lt"/>
                <a:cs typeface="Tahoma" panose="020B0604030504040204" pitchFamily="34" charset="0"/>
              </a:rPr>
              <a:t>For example, the open() library function does little except call the open() system call. </a:t>
            </a:r>
          </a:p>
          <a:p>
            <a:pPr>
              <a:spcBef>
                <a:spcPct val="0"/>
              </a:spcBef>
              <a:buClrTx/>
              <a:buSzTx/>
              <a:buFont typeface="Arial" panose="020B0604020202020204" pitchFamily="34" charset="0"/>
              <a:buChar char="•"/>
            </a:pPr>
            <a:r>
              <a:rPr lang="en-US" altLang="en-US" sz="2400" dirty="0">
                <a:solidFill>
                  <a:srgbClr val="3C3C3C"/>
                </a:solidFill>
                <a:latin typeface="+mn-lt"/>
                <a:cs typeface="Tahoma" panose="020B0604030504040204" pitchFamily="34" charset="0"/>
              </a:rPr>
              <a:t>Still other C library functions, such as </a:t>
            </a:r>
            <a:r>
              <a:rPr lang="en-US" altLang="en-US" sz="2400" dirty="0" err="1">
                <a:solidFill>
                  <a:srgbClr val="3C3C3C"/>
                </a:solidFill>
                <a:latin typeface="+mn-lt"/>
                <a:cs typeface="Tahoma" panose="020B0604030504040204" pitchFamily="34" charset="0"/>
              </a:rPr>
              <a:t>strcpy</a:t>
            </a:r>
            <a:r>
              <a:rPr lang="en-US" altLang="en-US" sz="2400" dirty="0">
                <a:solidFill>
                  <a:srgbClr val="3C3C3C"/>
                </a:solidFill>
                <a:latin typeface="+mn-lt"/>
                <a:cs typeface="Tahoma" panose="020B0604030504040204" pitchFamily="34" charset="0"/>
              </a:rPr>
              <a:t>(), should (one hopes) make no direct use of the kernel at all. </a:t>
            </a:r>
          </a:p>
          <a:p>
            <a:pPr>
              <a:spcBef>
                <a:spcPct val="0"/>
              </a:spcBef>
              <a:buClrTx/>
              <a:buSzTx/>
              <a:buFont typeface="Arial" panose="020B0604020202020204" pitchFamily="34" charset="0"/>
              <a:buChar char="•"/>
            </a:pPr>
            <a:r>
              <a:rPr lang="en-US" altLang="en-US" sz="2400" dirty="0">
                <a:solidFill>
                  <a:srgbClr val="3C3C3C"/>
                </a:solidFill>
                <a:latin typeface="+mn-lt"/>
                <a:cs typeface="Tahoma" panose="020B0604030504040204" pitchFamily="34" charset="0"/>
              </a:rPr>
              <a:t>When an application executes a system call, we say that the kernel is executing on behalf of the application. </a:t>
            </a:r>
          </a:p>
          <a:p>
            <a:pPr>
              <a:spcBef>
                <a:spcPct val="0"/>
              </a:spcBef>
              <a:buClrTx/>
              <a:buSzTx/>
              <a:buFont typeface="Arial" panose="020B0604020202020204" pitchFamily="34" charset="0"/>
              <a:buChar char="•"/>
            </a:pPr>
            <a:r>
              <a:rPr lang="en-US" altLang="en-US" sz="2400" dirty="0">
                <a:solidFill>
                  <a:srgbClr val="3C3C3C"/>
                </a:solidFill>
                <a:latin typeface="+mn-lt"/>
                <a:cs typeface="Tahoma" panose="020B0604030504040204" pitchFamily="34" charset="0"/>
              </a:rPr>
              <a:t>The application is said to be executing a system call in kernel-space, and the kernel is running in process context. This relationship—that applications call into the kernel via the system call interface—is the fundamental manner, in which applications get work done.</a:t>
            </a:r>
            <a:endParaRPr lang="en-US" altLang="en-US" sz="2400" dirty="0">
              <a:latin typeface="+mn-lt"/>
              <a:cs typeface="Tahoma" panose="020B0604030504040204" pitchFamily="34" charset="0"/>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B7A8A90C-12AC-4F71-B71E-BB73C6D9D3B3}"/>
              </a:ext>
            </a:extLst>
          </p:cNvPr>
          <p:cNvSpPr>
            <a:spLocks noGrp="1" noChangeArrowheads="1"/>
          </p:cNvSpPr>
          <p:nvPr>
            <p:ph type="title"/>
          </p:nvPr>
        </p:nvSpPr>
        <p:spPr>
          <a:xfrm>
            <a:off x="3784600" y="80036"/>
            <a:ext cx="4953000" cy="769937"/>
          </a:xfrm>
        </p:spPr>
        <p:txBody>
          <a:bodyPr/>
          <a:lstStyle/>
          <a:p>
            <a:r>
              <a:rPr lang="en-US" altLang="en-US" sz="3200" dirty="0"/>
              <a:t>Some Pieces of Linux</a:t>
            </a:r>
          </a:p>
        </p:txBody>
      </p:sp>
      <p:sp>
        <p:nvSpPr>
          <p:cNvPr id="49155" name="Footer Placeholder 1">
            <a:extLst>
              <a:ext uri="{FF2B5EF4-FFF2-40B4-BE49-F238E27FC236}">
                <a16:creationId xmlns:a16="http://schemas.microsoft.com/office/drawing/2014/main" id="{752BF4D6-805E-4C50-BB73-A03F1647F8AA}"/>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49156" name="Slide Number Placeholder 1">
            <a:extLst>
              <a:ext uri="{FF2B5EF4-FFF2-40B4-BE49-F238E27FC236}">
                <a16:creationId xmlns:a16="http://schemas.microsoft.com/office/drawing/2014/main" id="{469D1FAE-11CD-4405-8308-95C0599362FA}"/>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8EDC17BD-9FC7-4FBF-B694-5C598AC23D87}" type="slidenum">
              <a:rPr lang="en-US" altLang="en-US" sz="1400"/>
              <a:pPr>
                <a:spcBef>
                  <a:spcPct val="0"/>
                </a:spcBef>
                <a:buClrTx/>
                <a:buSzTx/>
                <a:buFontTx/>
                <a:buNone/>
              </a:pPr>
              <a:t>46</a:t>
            </a:fld>
            <a:endParaRPr lang="en-US" altLang="en-US" sz="1400"/>
          </a:p>
        </p:txBody>
      </p:sp>
      <p:pic>
        <p:nvPicPr>
          <p:cNvPr id="49157" name="Picture 2">
            <a:extLst>
              <a:ext uri="{FF2B5EF4-FFF2-40B4-BE49-F238E27FC236}">
                <a16:creationId xmlns:a16="http://schemas.microsoft.com/office/drawing/2014/main" id="{234CFA9A-4B02-4A01-9F91-9089DCF4D9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9162" y="1109662"/>
            <a:ext cx="6229350"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Rectangle 3">
            <a:extLst>
              <a:ext uri="{FF2B5EF4-FFF2-40B4-BE49-F238E27FC236}">
                <a16:creationId xmlns:a16="http://schemas.microsoft.com/office/drawing/2014/main" id="{5B3B8056-821D-4A51-9AD4-8F9402A9BD4B}"/>
              </a:ext>
            </a:extLst>
          </p:cNvPr>
          <p:cNvSpPr>
            <a:spLocks noChangeArrowheads="1"/>
          </p:cNvSpPr>
          <p:nvPr/>
        </p:nvSpPr>
        <p:spPr bwMode="auto">
          <a:xfrm>
            <a:off x="8456810" y="2702103"/>
            <a:ext cx="3400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2000" dirty="0">
                <a:solidFill>
                  <a:srgbClr val="3C3C3C"/>
                </a:solidFill>
                <a:cs typeface="Tahoma" panose="020B0604030504040204" pitchFamily="34" charset="0"/>
              </a:rPr>
              <a:t>Relationship between applications, the kernel, and hardware.</a:t>
            </a:r>
            <a:endParaRPr lang="en-US" altLang="en-US" sz="2000" dirty="0">
              <a:cs typeface="Tahoma" panose="020B0604030504040204" pitchFamily="34"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45E51D68-F61F-4666-9FF6-3B7AC13808E6}"/>
              </a:ext>
            </a:extLst>
          </p:cNvPr>
          <p:cNvSpPr>
            <a:spLocks noGrp="1" noChangeArrowheads="1"/>
          </p:cNvSpPr>
          <p:nvPr>
            <p:ph type="title"/>
          </p:nvPr>
        </p:nvSpPr>
        <p:spPr>
          <a:xfrm>
            <a:off x="3671888" y="0"/>
            <a:ext cx="4953000" cy="769937"/>
          </a:xfrm>
        </p:spPr>
        <p:txBody>
          <a:bodyPr/>
          <a:lstStyle/>
          <a:p>
            <a:r>
              <a:rPr lang="en-US" altLang="en-US" sz="3200" dirty="0"/>
              <a:t>Some Pieces of Linux</a:t>
            </a:r>
          </a:p>
        </p:txBody>
      </p:sp>
      <p:sp>
        <p:nvSpPr>
          <p:cNvPr id="50179" name="Footer Placeholder 1">
            <a:extLst>
              <a:ext uri="{FF2B5EF4-FFF2-40B4-BE49-F238E27FC236}">
                <a16:creationId xmlns:a16="http://schemas.microsoft.com/office/drawing/2014/main" id="{6E141B3E-FCF3-44AE-A68B-9AF3C1F29A84}"/>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50180" name="Slide Number Placeholder 1">
            <a:extLst>
              <a:ext uri="{FF2B5EF4-FFF2-40B4-BE49-F238E27FC236}">
                <a16:creationId xmlns:a16="http://schemas.microsoft.com/office/drawing/2014/main" id="{97A417AB-1E21-44A1-847C-B4D20FC3F717}"/>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82F147B0-E68C-48CE-9CE3-B68017E9AD73}" type="slidenum">
              <a:rPr lang="en-US" altLang="en-US" sz="1400"/>
              <a:pPr>
                <a:spcBef>
                  <a:spcPct val="0"/>
                </a:spcBef>
                <a:buClrTx/>
                <a:buSzTx/>
                <a:buFontTx/>
                <a:buNone/>
              </a:pPr>
              <a:t>47</a:t>
            </a:fld>
            <a:endParaRPr lang="en-US" altLang="en-US" sz="1400"/>
          </a:p>
        </p:txBody>
      </p:sp>
      <p:sp>
        <p:nvSpPr>
          <p:cNvPr id="3" name="Rectangle 2">
            <a:extLst>
              <a:ext uri="{FF2B5EF4-FFF2-40B4-BE49-F238E27FC236}">
                <a16:creationId xmlns:a16="http://schemas.microsoft.com/office/drawing/2014/main" id="{2F3B62BE-160E-4106-B213-939EF4B18A3F}"/>
              </a:ext>
            </a:extLst>
          </p:cNvPr>
          <p:cNvSpPr/>
          <p:nvPr/>
        </p:nvSpPr>
        <p:spPr>
          <a:xfrm>
            <a:off x="825517" y="769937"/>
            <a:ext cx="11041135" cy="4832092"/>
          </a:xfrm>
          <a:prstGeom prst="rect">
            <a:avLst/>
          </a:prstGeom>
        </p:spPr>
        <p:txBody>
          <a:bodyPr wrap="square">
            <a:spAutoFit/>
          </a:bodyPr>
          <a:lstStyle/>
          <a:p>
            <a:pPr marL="342900" indent="-342900">
              <a:buFont typeface="Arial" panose="020B0604020202020204" pitchFamily="34" charset="0"/>
              <a:buChar char="•"/>
              <a:defRPr/>
            </a:pPr>
            <a:r>
              <a:rPr lang="en-US" sz="2800" dirty="0">
                <a:solidFill>
                  <a:srgbClr val="3C3C3C"/>
                </a:solidFill>
                <a:ea typeface="Tahoma" panose="020B0604030504040204" pitchFamily="34" charset="0"/>
                <a:cs typeface="Tahoma" panose="020B0604030504040204" pitchFamily="34" charset="0"/>
              </a:rPr>
              <a:t>In fact, in Linux, we can generalize that each processor is doing exactly one of three things at any given moment: </a:t>
            </a:r>
          </a:p>
          <a:p>
            <a:pPr marL="914400" lvl="1" indent="-457200">
              <a:buFont typeface="+mj-lt"/>
              <a:buAutoNum type="arabicPeriod"/>
              <a:defRPr/>
            </a:pPr>
            <a:r>
              <a:rPr lang="en-US" sz="2800" dirty="0">
                <a:solidFill>
                  <a:srgbClr val="3C3C3C"/>
                </a:solidFill>
                <a:ea typeface="Tahoma" panose="020B0604030504040204" pitchFamily="34" charset="0"/>
                <a:cs typeface="Tahoma" panose="020B0604030504040204" pitchFamily="34" charset="0"/>
              </a:rPr>
              <a:t>In user-space, executing user code in a process </a:t>
            </a:r>
          </a:p>
          <a:p>
            <a:pPr marL="914400" lvl="1" indent="-457200">
              <a:buFont typeface="+mj-lt"/>
              <a:buAutoNum type="arabicPeriod"/>
              <a:defRPr/>
            </a:pPr>
            <a:r>
              <a:rPr lang="en-US" sz="2800" dirty="0">
                <a:solidFill>
                  <a:srgbClr val="3C3C3C"/>
                </a:solidFill>
                <a:ea typeface="Tahoma" panose="020B0604030504040204" pitchFamily="34" charset="0"/>
                <a:cs typeface="Tahoma" panose="020B0604030504040204" pitchFamily="34" charset="0"/>
              </a:rPr>
              <a:t>In kernel-space, in process context, executing on behalf of a specific process </a:t>
            </a:r>
          </a:p>
          <a:p>
            <a:pPr marL="914400" lvl="1" indent="-457200">
              <a:buFont typeface="+mj-lt"/>
              <a:buAutoNum type="arabicPeriod"/>
              <a:defRPr/>
            </a:pPr>
            <a:r>
              <a:rPr lang="en-US" sz="2800" dirty="0">
                <a:solidFill>
                  <a:srgbClr val="3C3C3C"/>
                </a:solidFill>
                <a:ea typeface="Tahoma" panose="020B0604030504040204" pitchFamily="34" charset="0"/>
                <a:cs typeface="Tahoma" panose="020B0604030504040204" pitchFamily="34" charset="0"/>
              </a:rPr>
              <a:t>In kernel-space, in interrupt context, not associated with a process, handling an interrupt </a:t>
            </a:r>
          </a:p>
          <a:p>
            <a:pPr marL="342900" indent="-342900">
              <a:buFont typeface="Arial" panose="020B0604020202020204" pitchFamily="34" charset="0"/>
              <a:buChar char="•"/>
              <a:defRPr/>
            </a:pPr>
            <a:r>
              <a:rPr lang="en-US" sz="2800" dirty="0">
                <a:solidFill>
                  <a:srgbClr val="3C3C3C"/>
                </a:solidFill>
                <a:ea typeface="Tahoma" panose="020B0604030504040204" pitchFamily="34" charset="0"/>
                <a:cs typeface="Tahoma" panose="020B0604030504040204" pitchFamily="34" charset="0"/>
              </a:rPr>
              <a:t>This list is inclusive. </a:t>
            </a:r>
          </a:p>
          <a:p>
            <a:pPr marL="342900" indent="-342900">
              <a:buFont typeface="Arial" panose="020B0604020202020204" pitchFamily="34" charset="0"/>
              <a:buChar char="•"/>
              <a:defRPr/>
            </a:pPr>
            <a:r>
              <a:rPr lang="en-US" sz="2800" dirty="0">
                <a:solidFill>
                  <a:srgbClr val="3C3C3C"/>
                </a:solidFill>
                <a:ea typeface="Tahoma" panose="020B0604030504040204" pitchFamily="34" charset="0"/>
                <a:cs typeface="Tahoma" panose="020B0604030504040204" pitchFamily="34" charset="0"/>
              </a:rPr>
              <a:t>Even corner cases fit into one of these three activities: For example, when idle, it turns out that the kernel is executing an idle process in process context in the kernel.</a:t>
            </a:r>
            <a:endParaRPr lang="en-US" sz="2800" dirty="0">
              <a:ea typeface="Tahoma" panose="020B0604030504040204" pitchFamily="34" charset="0"/>
              <a:cs typeface="Tahoma" panose="020B0604030504040204" pitchFamily="34" charset="0"/>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CF1D211A-828B-4AEB-A181-2B11037E7F80}"/>
              </a:ext>
            </a:extLst>
          </p:cNvPr>
          <p:cNvSpPr>
            <a:spLocks noGrp="1" noChangeArrowheads="1"/>
          </p:cNvSpPr>
          <p:nvPr>
            <p:ph type="ctrTitle"/>
          </p:nvPr>
        </p:nvSpPr>
        <p:spPr>
          <a:xfrm>
            <a:off x="1888733" y="0"/>
            <a:ext cx="7772400" cy="685800"/>
          </a:xfrm>
        </p:spPr>
        <p:txBody>
          <a:bodyPr/>
          <a:lstStyle/>
          <a:p>
            <a:r>
              <a:rPr lang="en-US" altLang="en-US" sz="3200" dirty="0"/>
              <a:t>Operating Systems CST-315</a:t>
            </a:r>
          </a:p>
        </p:txBody>
      </p:sp>
      <p:sp>
        <p:nvSpPr>
          <p:cNvPr id="51203" name="Rectangle 3">
            <a:extLst>
              <a:ext uri="{FF2B5EF4-FFF2-40B4-BE49-F238E27FC236}">
                <a16:creationId xmlns:a16="http://schemas.microsoft.com/office/drawing/2014/main" id="{F61890B0-D44F-4EE7-871F-644B5C8110CC}"/>
              </a:ext>
            </a:extLst>
          </p:cNvPr>
          <p:cNvSpPr>
            <a:spLocks noGrp="1" noChangeArrowheads="1"/>
          </p:cNvSpPr>
          <p:nvPr>
            <p:ph type="subTitle" idx="1"/>
          </p:nvPr>
        </p:nvSpPr>
        <p:spPr>
          <a:xfrm>
            <a:off x="2574533" y="1219200"/>
            <a:ext cx="6400800" cy="1676400"/>
          </a:xfrm>
        </p:spPr>
        <p:txBody>
          <a:bodyPr/>
          <a:lstStyle/>
          <a:p>
            <a:r>
              <a:rPr lang="en-US" altLang="en-US" dirty="0"/>
              <a:t>Computer System Overview</a:t>
            </a:r>
          </a:p>
        </p:txBody>
      </p:sp>
      <p:sp>
        <p:nvSpPr>
          <p:cNvPr id="51204" name="Footer Placeholder 1">
            <a:extLst>
              <a:ext uri="{FF2B5EF4-FFF2-40B4-BE49-F238E27FC236}">
                <a16:creationId xmlns:a16="http://schemas.microsoft.com/office/drawing/2014/main" id="{D5071CC6-C64C-4C45-BB30-BDB0220D5B01}"/>
              </a:ext>
            </a:extLst>
          </p:cNvPr>
          <p:cNvSpPr>
            <a:spLocks noGrp="1"/>
          </p:cNvSpPr>
          <p:nvPr>
            <p:ph type="ftr" sz="quarter" idx="11"/>
          </p:nvPr>
        </p:nvSpPr>
        <p:spPr bwMode="auto">
          <a:xfrm>
            <a:off x="3429000" y="624840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ctr" rtl="0" eaLnBrk="1" fontAlgn="base" hangingPunct="1">
              <a:spcBef>
                <a:spcPct val="0"/>
              </a:spcBef>
              <a:spcAft>
                <a:spcPct val="0"/>
              </a:spcAft>
              <a:defRPr sz="1400" kern="1200">
                <a:solidFill>
                  <a:schemeClr val="bg2"/>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spcBef>
                <a:spcPct val="0"/>
              </a:spcBef>
              <a:buClrTx/>
              <a:buSzTx/>
              <a:buFontTx/>
              <a:buNone/>
            </a:pPr>
            <a:r>
              <a:rPr lang="en-US" altLang="en-US"/>
              <a:t>Grand Canyon University</a:t>
            </a:r>
            <a:endParaRPr lang="en-US" altLang="en-US" sz="1400" b="1">
              <a:solidFill>
                <a:srgbClr val="9933FF"/>
              </a:solidFill>
            </a:endParaRPr>
          </a:p>
        </p:txBody>
      </p:sp>
      <p:sp>
        <p:nvSpPr>
          <p:cNvPr id="51205" name="Slide Number Placeholder 1">
            <a:extLst>
              <a:ext uri="{FF2B5EF4-FFF2-40B4-BE49-F238E27FC236}">
                <a16:creationId xmlns:a16="http://schemas.microsoft.com/office/drawing/2014/main" id="{AD193EA9-EAEB-4F73-9070-00E56B9C3B2A}"/>
              </a:ext>
            </a:extLst>
          </p:cNvPr>
          <p:cNvSpPr>
            <a:spLocks noGrp="1"/>
          </p:cNvSpPr>
          <p:nvPr>
            <p:ph type="sldNum" sz="quarter" idx="12"/>
          </p:nvPr>
        </p:nvSpPr>
        <p:spPr bwMode="auto">
          <a:xfrm>
            <a:off x="68580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smtClean="0">
                <a:solidFill>
                  <a:schemeClr val="bg2"/>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spcBef>
                <a:spcPct val="0"/>
              </a:spcBef>
              <a:buClrTx/>
              <a:buSzTx/>
              <a:buFontTx/>
              <a:buNone/>
              <a:defRPr/>
            </a:pPr>
            <a:fld id="{FE1BCF8A-869B-44A3-87FE-5BE62A6F712A}" type="slidenum">
              <a:rPr lang="en-US" altLang="en-US" smtClean="0"/>
              <a:pPr>
                <a:spcBef>
                  <a:spcPct val="0"/>
                </a:spcBef>
                <a:buClrTx/>
                <a:buSzTx/>
                <a:buFontTx/>
                <a:buNone/>
                <a:defRPr/>
              </a:pPr>
              <a:t>48</a:t>
            </a:fld>
            <a:endParaRPr lang="en-US" altLang="en-US" sz="1400">
              <a:solidFill>
                <a:schemeClr val="bg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A0C35C70-9C54-4AD2-85EC-B3B90C4D4FA5}"/>
              </a:ext>
            </a:extLst>
          </p:cNvPr>
          <p:cNvSpPr>
            <a:spLocks noGrp="1" noChangeArrowheads="1"/>
          </p:cNvSpPr>
          <p:nvPr>
            <p:ph type="title"/>
          </p:nvPr>
        </p:nvSpPr>
        <p:spPr>
          <a:xfrm>
            <a:off x="3022600" y="20638"/>
            <a:ext cx="5715000" cy="769937"/>
          </a:xfrm>
        </p:spPr>
        <p:txBody>
          <a:bodyPr/>
          <a:lstStyle/>
          <a:p>
            <a:r>
              <a:rPr lang="en-US" altLang="en-US" sz="3200" dirty="0"/>
              <a:t>Basic Elements</a:t>
            </a:r>
          </a:p>
        </p:txBody>
      </p:sp>
      <p:sp>
        <p:nvSpPr>
          <p:cNvPr id="53251" name="Footer Placeholder 1">
            <a:extLst>
              <a:ext uri="{FF2B5EF4-FFF2-40B4-BE49-F238E27FC236}">
                <a16:creationId xmlns:a16="http://schemas.microsoft.com/office/drawing/2014/main" id="{D34BACD7-DB65-4973-B249-917F60BFB810}"/>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53252" name="Slide Number Placeholder 1">
            <a:extLst>
              <a:ext uri="{FF2B5EF4-FFF2-40B4-BE49-F238E27FC236}">
                <a16:creationId xmlns:a16="http://schemas.microsoft.com/office/drawing/2014/main" id="{E5E4EE09-3136-4A92-9B2E-A963347A7C09}"/>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0A0081A8-C9EA-43F8-B133-E8854FD57049}" type="slidenum">
              <a:rPr lang="en-US" altLang="en-US" sz="1400"/>
              <a:pPr>
                <a:spcBef>
                  <a:spcPct val="0"/>
                </a:spcBef>
                <a:buClrTx/>
                <a:buSzTx/>
                <a:buFontTx/>
                <a:buNone/>
              </a:pPr>
              <a:t>49</a:t>
            </a:fld>
            <a:endParaRPr lang="en-US" altLang="en-US" sz="1400"/>
          </a:p>
        </p:txBody>
      </p:sp>
      <p:graphicFrame>
        <p:nvGraphicFramePr>
          <p:cNvPr id="6" name="Content Placeholder 6">
            <a:extLst>
              <a:ext uri="{FF2B5EF4-FFF2-40B4-BE49-F238E27FC236}">
                <a16:creationId xmlns:a16="http://schemas.microsoft.com/office/drawing/2014/main" id="{714FB0FE-AF13-4B52-A295-DA44CE911FAF}"/>
              </a:ext>
            </a:extLst>
          </p:cNvPr>
          <p:cNvGraphicFramePr>
            <a:graphicFrameLocks noGrp="1"/>
          </p:cNvGraphicFramePr>
          <p:nvPr>
            <p:extLst>
              <p:ext uri="{D42A27DB-BD31-4B8C-83A1-F6EECF244321}">
                <p14:modId xmlns:p14="http://schemas.microsoft.com/office/powerpoint/2010/main" val="1282391209"/>
              </p:ext>
            </p:extLst>
          </p:nvPr>
        </p:nvGraphicFramePr>
        <p:xfrm>
          <a:off x="1651000" y="910976"/>
          <a:ext cx="8458200" cy="4191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3254" name="Picture 6">
            <a:extLst>
              <a:ext uri="{FF2B5EF4-FFF2-40B4-BE49-F238E27FC236}">
                <a16:creationId xmlns:a16="http://schemas.microsoft.com/office/drawing/2014/main" id="{66E624B1-7CFB-4021-B9DD-A6779E50DDA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889500" y="2330201"/>
            <a:ext cx="198120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40828" y="26315"/>
            <a:ext cx="10363200" cy="501908"/>
          </a:xfrm>
        </p:spPr>
        <p:txBody>
          <a:bodyPr/>
          <a:lstStyle/>
          <a:p>
            <a:pPr eaLnBrk="1" hangingPunct="1"/>
            <a:r>
              <a:rPr lang="en-US" sz="4000" dirty="0"/>
              <a:t>I Am Here To Help You!</a:t>
            </a:r>
          </a:p>
        </p:txBody>
      </p:sp>
      <p:sp>
        <p:nvSpPr>
          <p:cNvPr id="2" name="Rectangle 1"/>
          <p:cNvSpPr/>
          <p:nvPr/>
        </p:nvSpPr>
        <p:spPr>
          <a:xfrm>
            <a:off x="383628" y="706931"/>
            <a:ext cx="11277600" cy="3539430"/>
          </a:xfrm>
          <a:prstGeom prst="rect">
            <a:avLst/>
          </a:prstGeom>
        </p:spPr>
        <p:txBody>
          <a:bodyPr wrap="square">
            <a:spAutoFit/>
          </a:bodyPr>
          <a:lstStyle/>
          <a:p>
            <a:pPr marL="342900" indent="-342900" eaLnBrk="1" fontAlgn="auto" hangingPunct="1">
              <a:spcBef>
                <a:spcPts val="0"/>
              </a:spcBef>
              <a:spcAft>
                <a:spcPts val="0"/>
              </a:spcAft>
              <a:buFont typeface="Arial" panose="020B0604020202020204" pitchFamily="34" charset="0"/>
              <a:buChar char="•"/>
              <a:defRPr/>
            </a:pPr>
            <a:r>
              <a:rPr lang="en-US" sz="2800" dirty="0"/>
              <a:t>Email: ricardo.citro@gcu.edu</a:t>
            </a:r>
          </a:p>
          <a:p>
            <a:pPr marL="342900" indent="-342900" eaLnBrk="1" fontAlgn="auto" hangingPunct="1">
              <a:spcBef>
                <a:spcPts val="0"/>
              </a:spcBef>
              <a:spcAft>
                <a:spcPts val="0"/>
              </a:spcAft>
              <a:buFont typeface="Arial" panose="020B0604020202020204" pitchFamily="34" charset="0"/>
              <a:buChar char="•"/>
              <a:defRPr/>
            </a:pPr>
            <a:r>
              <a:rPr lang="en-US" sz="2800" dirty="0"/>
              <a:t>Desk Phone: 602-639-6886</a:t>
            </a:r>
          </a:p>
          <a:p>
            <a:pPr marL="342900" indent="-342900" eaLnBrk="1" fontAlgn="auto" hangingPunct="1">
              <a:spcBef>
                <a:spcPts val="0"/>
              </a:spcBef>
              <a:spcAft>
                <a:spcPts val="0"/>
              </a:spcAft>
              <a:buFont typeface="Arial" panose="020B0604020202020204" pitchFamily="34" charset="0"/>
              <a:buChar char="•"/>
              <a:defRPr/>
            </a:pPr>
            <a:r>
              <a:rPr lang="en-US" sz="2800" dirty="0"/>
              <a:t>Office Hours:</a:t>
            </a:r>
          </a:p>
          <a:p>
            <a:pPr algn="l" fontAlgn="auto"/>
            <a:r>
              <a:rPr lang="en-US" sz="2800" b="0" i="0" dirty="0">
                <a:solidFill>
                  <a:srgbClr val="212121"/>
                </a:solidFill>
                <a:effectLst/>
                <a:latin typeface="Open Sans"/>
              </a:rPr>
              <a:t>              Mondays from 10:00 AM to 3:00 PM (Zoom under request)</a:t>
            </a:r>
          </a:p>
          <a:p>
            <a:pPr algn="l" fontAlgn="auto"/>
            <a:r>
              <a:rPr lang="en-US" sz="2800" b="0" i="0" dirty="0">
                <a:solidFill>
                  <a:srgbClr val="212121"/>
                </a:solidFill>
                <a:effectLst/>
                <a:latin typeface="Open Sans"/>
              </a:rPr>
              <a:t>              Tuesdays-Thursdays from 8:00 AM to 10:30 AM (In Office)</a:t>
            </a:r>
          </a:p>
          <a:p>
            <a:pPr algn="l" fontAlgn="auto"/>
            <a:r>
              <a:rPr lang="en-US" sz="2800" b="0" i="0" dirty="0">
                <a:solidFill>
                  <a:srgbClr val="212121"/>
                </a:solidFill>
                <a:effectLst/>
                <a:latin typeface="Open Sans"/>
              </a:rPr>
              <a:t>                                               from  1:00 PM to 5:00 PM (In Office)</a:t>
            </a:r>
          </a:p>
          <a:p>
            <a:pPr lvl="2">
              <a:defRPr/>
            </a:pPr>
            <a:br>
              <a:rPr lang="en-US" sz="2800" dirty="0"/>
            </a:br>
            <a:r>
              <a:rPr lang="en-US" sz="2800" dirty="0"/>
              <a:t>building 1 room 423-E</a:t>
            </a:r>
          </a:p>
        </p:txBody>
      </p:sp>
    </p:spTree>
    <p:extLst>
      <p:ext uri="{BB962C8B-B14F-4D97-AF65-F5344CB8AC3E}">
        <p14:creationId xmlns:p14="http://schemas.microsoft.com/office/powerpoint/2010/main" val="3237137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2A6BD906-0DEE-4A10-8D8B-06E1146A46A6}"/>
              </a:ext>
            </a:extLst>
          </p:cNvPr>
          <p:cNvSpPr>
            <a:spLocks noGrp="1"/>
          </p:cNvSpPr>
          <p:nvPr>
            <p:ph type="title"/>
          </p:nvPr>
        </p:nvSpPr>
        <p:spPr>
          <a:xfrm>
            <a:off x="3628117" y="-68119"/>
            <a:ext cx="5669995" cy="992188"/>
          </a:xfrm>
        </p:spPr>
        <p:txBody>
          <a:bodyPr/>
          <a:lstStyle/>
          <a:p>
            <a:pPr algn="ctr">
              <a:defRPr/>
            </a:pPr>
            <a:r>
              <a:rPr lang="en-US" sz="3200" dirty="0">
                <a:solidFill>
                  <a:schemeClr val="tx1"/>
                </a:solidFill>
              </a:rPr>
              <a:t>Processor</a:t>
            </a:r>
          </a:p>
        </p:txBody>
      </p:sp>
      <p:graphicFrame>
        <p:nvGraphicFramePr>
          <p:cNvPr id="4" name="Content Placeholder 3">
            <a:extLst>
              <a:ext uri="{FF2B5EF4-FFF2-40B4-BE49-F238E27FC236}">
                <a16:creationId xmlns:a16="http://schemas.microsoft.com/office/drawing/2014/main" id="{12BA4C09-383C-45BF-B11C-F8F681C171E3}"/>
              </a:ext>
            </a:extLst>
          </p:cNvPr>
          <p:cNvGraphicFramePr>
            <a:graphicFrameLocks noGrp="1"/>
          </p:cNvGraphicFramePr>
          <p:nvPr>
            <p:ph sz="half" idx="4294967295"/>
            <p:extLst>
              <p:ext uri="{D42A27DB-BD31-4B8C-83A1-F6EECF244321}">
                <p14:modId xmlns:p14="http://schemas.microsoft.com/office/powerpoint/2010/main" val="187340619"/>
              </p:ext>
            </p:extLst>
          </p:nvPr>
        </p:nvGraphicFramePr>
        <p:xfrm>
          <a:off x="1828800" y="924069"/>
          <a:ext cx="85344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4276" name="Picture 6">
            <a:extLst>
              <a:ext uri="{FF2B5EF4-FFF2-40B4-BE49-F238E27FC236}">
                <a16:creationId xmlns:a16="http://schemas.microsoft.com/office/drawing/2014/main" id="{461C1292-D23B-433F-BD34-1E193838601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rot="21302454">
            <a:off x="1205272" y="4727219"/>
            <a:ext cx="2205037"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Footer Placeholder 1">
            <a:extLst>
              <a:ext uri="{FF2B5EF4-FFF2-40B4-BE49-F238E27FC236}">
                <a16:creationId xmlns:a16="http://schemas.microsoft.com/office/drawing/2014/main" id="{857D8D47-BB44-420F-98B0-D6A30D160FA5}"/>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8AAE6C41-5BFC-432C-980E-5BBE7B192840}"/>
              </a:ext>
            </a:extLst>
          </p:cNvPr>
          <p:cNvSpPr>
            <a:spLocks noGrp="1"/>
          </p:cNvSpPr>
          <p:nvPr>
            <p:ph type="title"/>
          </p:nvPr>
        </p:nvSpPr>
        <p:spPr>
          <a:xfrm>
            <a:off x="4686300" y="0"/>
            <a:ext cx="2819400" cy="609600"/>
          </a:xfrm>
        </p:spPr>
        <p:txBody>
          <a:bodyPr/>
          <a:lstStyle/>
          <a:p>
            <a:pPr algn="ctr">
              <a:defRPr/>
            </a:pPr>
            <a:r>
              <a:rPr lang="en-US" sz="3200" dirty="0">
                <a:solidFill>
                  <a:schemeClr val="tx1"/>
                </a:solidFill>
              </a:rPr>
              <a:t>Main Memory</a:t>
            </a:r>
          </a:p>
        </p:txBody>
      </p:sp>
      <p:sp>
        <p:nvSpPr>
          <p:cNvPr id="56323" name="Content Placeholder 2">
            <a:extLst>
              <a:ext uri="{FF2B5EF4-FFF2-40B4-BE49-F238E27FC236}">
                <a16:creationId xmlns:a16="http://schemas.microsoft.com/office/drawing/2014/main" id="{E84B0235-D043-4044-B7DF-3E9D030F6702}"/>
              </a:ext>
            </a:extLst>
          </p:cNvPr>
          <p:cNvSpPr>
            <a:spLocks noGrp="1" noChangeArrowheads="1"/>
          </p:cNvSpPr>
          <p:nvPr>
            <p:ph sz="half" idx="4294967295"/>
          </p:nvPr>
        </p:nvSpPr>
        <p:spPr>
          <a:xfrm>
            <a:off x="1863779" y="609600"/>
            <a:ext cx="9160392" cy="4267200"/>
          </a:xfrm>
        </p:spPr>
        <p:txBody>
          <a:bodyPr/>
          <a:lstStyle/>
          <a:p>
            <a:r>
              <a:rPr lang="en-US" altLang="en-US" sz="3600" dirty="0"/>
              <a:t>Volatile</a:t>
            </a:r>
          </a:p>
          <a:p>
            <a:pPr marL="282575" lvl="1" indent="-282575">
              <a:spcBef>
                <a:spcPts val="1800"/>
              </a:spcBef>
            </a:pPr>
            <a:r>
              <a:rPr lang="en-US" altLang="en-US" sz="3600" dirty="0"/>
              <a:t>Contents of the memory is lost when the computer is shut down</a:t>
            </a:r>
          </a:p>
          <a:p>
            <a:r>
              <a:rPr lang="en-US" altLang="en-US" sz="3600" dirty="0"/>
              <a:t>Referred to as real memory or primary memory</a:t>
            </a:r>
            <a:r>
              <a:rPr lang="en-US" altLang="en-US" dirty="0"/>
              <a:t>	</a:t>
            </a:r>
          </a:p>
        </p:txBody>
      </p:sp>
      <p:pic>
        <p:nvPicPr>
          <p:cNvPr id="56324" name="Picture 7">
            <a:extLst>
              <a:ext uri="{FF2B5EF4-FFF2-40B4-BE49-F238E27FC236}">
                <a16:creationId xmlns:a16="http://schemas.microsoft.com/office/drawing/2014/main" id="{16D94B32-CD21-4D3F-ACFA-D007749D1F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40788" y="4992688"/>
            <a:ext cx="1827212"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5" name="Footer Placeholder 1">
            <a:extLst>
              <a:ext uri="{FF2B5EF4-FFF2-40B4-BE49-F238E27FC236}">
                <a16:creationId xmlns:a16="http://schemas.microsoft.com/office/drawing/2014/main" id="{FAF5F8B3-9719-444F-8DB6-B32E16C42C7A}"/>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BA9C59A3-7C47-4966-9C52-541F6782A2DF}"/>
              </a:ext>
            </a:extLst>
          </p:cNvPr>
          <p:cNvSpPr>
            <a:spLocks noGrp="1"/>
          </p:cNvSpPr>
          <p:nvPr>
            <p:ph type="title"/>
          </p:nvPr>
        </p:nvSpPr>
        <p:spPr>
          <a:xfrm>
            <a:off x="4466690" y="37306"/>
            <a:ext cx="2667000" cy="534988"/>
          </a:xfrm>
        </p:spPr>
        <p:txBody>
          <a:bodyPr/>
          <a:lstStyle/>
          <a:p>
            <a:pPr algn="ctr">
              <a:defRPr/>
            </a:pPr>
            <a:r>
              <a:rPr lang="en-US" sz="3200" dirty="0">
                <a:solidFill>
                  <a:schemeClr val="tx1"/>
                </a:solidFill>
              </a:rPr>
              <a:t>I/O Modules</a:t>
            </a:r>
          </a:p>
        </p:txBody>
      </p:sp>
      <p:graphicFrame>
        <p:nvGraphicFramePr>
          <p:cNvPr id="4" name="Content Placeholder 3">
            <a:extLst>
              <a:ext uri="{FF2B5EF4-FFF2-40B4-BE49-F238E27FC236}">
                <a16:creationId xmlns:a16="http://schemas.microsoft.com/office/drawing/2014/main" id="{BD4531EA-9551-4C72-8E87-BD4CCAE5321E}"/>
              </a:ext>
            </a:extLst>
          </p:cNvPr>
          <p:cNvGraphicFramePr>
            <a:graphicFrameLocks noGrp="1"/>
          </p:cNvGraphicFramePr>
          <p:nvPr>
            <p:ph sz="half" idx="4294967295"/>
            <p:extLst>
              <p:ext uri="{D42A27DB-BD31-4B8C-83A1-F6EECF244321}">
                <p14:modId xmlns:p14="http://schemas.microsoft.com/office/powerpoint/2010/main" val="2551672679"/>
              </p:ext>
            </p:extLst>
          </p:nvPr>
        </p:nvGraphicFramePr>
        <p:xfrm>
          <a:off x="1190090" y="909263"/>
          <a:ext cx="92202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8372" name="Footer Placeholder 1">
            <a:extLst>
              <a:ext uri="{FF2B5EF4-FFF2-40B4-BE49-F238E27FC236}">
                <a16:creationId xmlns:a16="http://schemas.microsoft.com/office/drawing/2014/main" id="{DFDC65EB-DBC8-44FD-AB5F-5E9C564A205B}"/>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D4FF-3112-47BF-AE6F-64D5B325874B}"/>
              </a:ext>
            </a:extLst>
          </p:cNvPr>
          <p:cNvSpPr>
            <a:spLocks noGrp="1"/>
          </p:cNvSpPr>
          <p:nvPr>
            <p:ph type="title"/>
          </p:nvPr>
        </p:nvSpPr>
        <p:spPr>
          <a:xfrm>
            <a:off x="4368007" y="119061"/>
            <a:ext cx="2819400" cy="612775"/>
          </a:xfrm>
        </p:spPr>
        <p:txBody>
          <a:bodyPr/>
          <a:lstStyle/>
          <a:p>
            <a:pPr>
              <a:defRPr/>
            </a:pPr>
            <a:r>
              <a:rPr lang="en-NZ" sz="4000" dirty="0">
                <a:solidFill>
                  <a:schemeClr val="tx1"/>
                </a:solidFill>
              </a:rPr>
              <a:t>System Bus</a:t>
            </a:r>
          </a:p>
        </p:txBody>
      </p:sp>
      <p:sp>
        <p:nvSpPr>
          <p:cNvPr id="60419" name="Content Placeholder 44">
            <a:extLst>
              <a:ext uri="{FF2B5EF4-FFF2-40B4-BE49-F238E27FC236}">
                <a16:creationId xmlns:a16="http://schemas.microsoft.com/office/drawing/2014/main" id="{0718870E-43A1-41F7-AA1D-23A0D2DF56D0}"/>
              </a:ext>
            </a:extLst>
          </p:cNvPr>
          <p:cNvSpPr>
            <a:spLocks noGrp="1" noChangeArrowheads="1"/>
          </p:cNvSpPr>
          <p:nvPr>
            <p:ph sz="half" idx="1"/>
          </p:nvPr>
        </p:nvSpPr>
        <p:spPr>
          <a:xfrm>
            <a:off x="2182814" y="2667001"/>
            <a:ext cx="7189787" cy="3459163"/>
          </a:xfrm>
        </p:spPr>
        <p:txBody>
          <a:bodyPr/>
          <a:lstStyle/>
          <a:p>
            <a:pPr marL="282575" lvl="1" indent="-282575">
              <a:spcBef>
                <a:spcPts val="1800"/>
              </a:spcBef>
            </a:pPr>
            <a:r>
              <a:rPr lang="en-US" altLang="en-US" sz="4400"/>
              <a:t>Provides for communication among processors, main memory, and I/O modules</a:t>
            </a:r>
          </a:p>
        </p:txBody>
      </p:sp>
      <p:pic>
        <p:nvPicPr>
          <p:cNvPr id="60420" name="Picture 4">
            <a:extLst>
              <a:ext uri="{FF2B5EF4-FFF2-40B4-BE49-F238E27FC236}">
                <a16:creationId xmlns:a16="http://schemas.microsoft.com/office/drawing/2014/main" id="{84928104-70B7-49C5-A036-A15B99EAC6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24801" y="304800"/>
            <a:ext cx="2551113"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Footer Placeholder 1">
            <a:extLst>
              <a:ext uri="{FF2B5EF4-FFF2-40B4-BE49-F238E27FC236}">
                <a16:creationId xmlns:a16="http://schemas.microsoft.com/office/drawing/2014/main" id="{815935AB-95B6-4D00-9701-81B545F52F2A}"/>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f1.pdf">
            <a:extLst>
              <a:ext uri="{FF2B5EF4-FFF2-40B4-BE49-F238E27FC236}">
                <a16:creationId xmlns:a16="http://schemas.microsoft.com/office/drawing/2014/main" id="{3A7DD90B-5B5F-4C64-B6F8-C7DC44F113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08721"/>
            <a:ext cx="6238126" cy="696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Footer Placeholder 1">
            <a:extLst>
              <a:ext uri="{FF2B5EF4-FFF2-40B4-BE49-F238E27FC236}">
                <a16:creationId xmlns:a16="http://schemas.microsoft.com/office/drawing/2014/main" id="{58112E05-8947-41B3-8A3F-0B5B872050FA}"/>
              </a:ext>
            </a:extLst>
          </p:cNvPr>
          <p:cNvSpPr>
            <a:spLocks noGrp="1"/>
          </p:cNvSpPr>
          <p:nvPr>
            <p:ph type="ftr" sz="quarter" idx="11"/>
          </p:nvPr>
        </p:nvSpPr>
        <p:spPr bwMode="auto">
          <a:xfrm>
            <a:off x="48768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294E4-C405-40DF-862B-A327D772F563}"/>
              </a:ext>
            </a:extLst>
          </p:cNvPr>
          <p:cNvSpPr>
            <a:spLocks noGrp="1"/>
          </p:cNvSpPr>
          <p:nvPr>
            <p:ph type="title"/>
          </p:nvPr>
        </p:nvSpPr>
        <p:spPr>
          <a:xfrm>
            <a:off x="4522341" y="0"/>
            <a:ext cx="3657600" cy="685800"/>
          </a:xfrm>
        </p:spPr>
        <p:txBody>
          <a:bodyPr/>
          <a:lstStyle/>
          <a:p>
            <a:pPr>
              <a:defRPr/>
            </a:pPr>
            <a:r>
              <a:rPr lang="en-US" dirty="0"/>
              <a:t>     </a:t>
            </a:r>
            <a:r>
              <a:rPr lang="en-US" sz="3200" dirty="0">
                <a:solidFill>
                  <a:schemeClr val="tx1"/>
                </a:solidFill>
              </a:rPr>
              <a:t>Microprocessor</a:t>
            </a:r>
          </a:p>
        </p:txBody>
      </p:sp>
      <p:sp>
        <p:nvSpPr>
          <p:cNvPr id="3" name="Content Placeholder 2">
            <a:extLst>
              <a:ext uri="{FF2B5EF4-FFF2-40B4-BE49-F238E27FC236}">
                <a16:creationId xmlns:a16="http://schemas.microsoft.com/office/drawing/2014/main" id="{913C7D0F-D41A-4386-995B-FBC55F9ACBC2}"/>
              </a:ext>
            </a:extLst>
          </p:cNvPr>
          <p:cNvSpPr>
            <a:spLocks noGrp="1"/>
          </p:cNvSpPr>
          <p:nvPr>
            <p:ph sz="half" idx="4294967295"/>
          </p:nvPr>
        </p:nvSpPr>
        <p:spPr>
          <a:xfrm>
            <a:off x="1987193" y="1427252"/>
            <a:ext cx="9293832" cy="4267200"/>
          </a:xfrm>
        </p:spPr>
        <p:txBody>
          <a:bodyPr>
            <a:normAutofit fontScale="85000" lnSpcReduction="20000"/>
          </a:bodyPr>
          <a:lstStyle/>
          <a:p>
            <a:pPr marL="282575" lvl="1" indent="-282575">
              <a:spcBef>
                <a:spcPts val="1800"/>
              </a:spcBef>
              <a:defRPr/>
            </a:pPr>
            <a:r>
              <a:rPr lang="en-US" sz="4235" dirty="0"/>
              <a:t>Invention that brought about desktop and handheld computing</a:t>
            </a:r>
          </a:p>
          <a:p>
            <a:pPr marL="282575" lvl="1" indent="-282575">
              <a:spcBef>
                <a:spcPts val="1800"/>
              </a:spcBef>
              <a:defRPr/>
            </a:pPr>
            <a:r>
              <a:rPr lang="en-US" sz="4235" dirty="0"/>
              <a:t>Processor on a single chip</a:t>
            </a:r>
          </a:p>
          <a:p>
            <a:pPr marL="282575" lvl="1" indent="-282575">
              <a:spcBef>
                <a:spcPts val="1800"/>
              </a:spcBef>
              <a:defRPr/>
            </a:pPr>
            <a:r>
              <a:rPr lang="en-US" sz="4235" dirty="0"/>
              <a:t>Fastest general purpose processor</a:t>
            </a:r>
          </a:p>
          <a:p>
            <a:pPr marL="282575" lvl="1" indent="-282575">
              <a:spcBef>
                <a:spcPts val="1800"/>
              </a:spcBef>
              <a:defRPr/>
            </a:pPr>
            <a:r>
              <a:rPr lang="en-US" sz="4235" dirty="0"/>
              <a:t>Multiprocessors</a:t>
            </a:r>
          </a:p>
          <a:p>
            <a:pPr marL="282575" lvl="1" indent="-282575">
              <a:spcBef>
                <a:spcPts val="1800"/>
              </a:spcBef>
              <a:defRPr/>
            </a:pPr>
            <a:r>
              <a:rPr lang="en-US" sz="4235" dirty="0"/>
              <a:t>Each chip (socket) contains multiple processors (cores)</a:t>
            </a:r>
          </a:p>
          <a:p>
            <a:pPr>
              <a:defRPr/>
            </a:pPr>
            <a:endParaRPr lang="en-US" dirty="0"/>
          </a:p>
        </p:txBody>
      </p:sp>
      <p:pic>
        <p:nvPicPr>
          <p:cNvPr id="64516" name="Picture 3">
            <a:extLst>
              <a:ext uri="{FF2B5EF4-FFF2-40B4-BE49-F238E27FC236}">
                <a16:creationId xmlns:a16="http://schemas.microsoft.com/office/drawing/2014/main" id="{028FD71B-CF79-4B6D-8EFB-382FA01E64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96629" y="-228600"/>
            <a:ext cx="1752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Footer Placeholder 1">
            <a:extLst>
              <a:ext uri="{FF2B5EF4-FFF2-40B4-BE49-F238E27FC236}">
                <a16:creationId xmlns:a16="http://schemas.microsoft.com/office/drawing/2014/main" id="{B20FCCA6-30F8-4632-BD67-E5BC7CB3D970}"/>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3CCB-CCF3-44E2-A0C0-64B0567400F8}"/>
              </a:ext>
            </a:extLst>
          </p:cNvPr>
          <p:cNvSpPr>
            <a:spLocks noGrp="1"/>
          </p:cNvSpPr>
          <p:nvPr>
            <p:ph type="title"/>
          </p:nvPr>
        </p:nvSpPr>
        <p:spPr>
          <a:xfrm>
            <a:off x="2588232" y="110331"/>
            <a:ext cx="6392863" cy="617538"/>
          </a:xfrm>
        </p:spPr>
        <p:txBody>
          <a:bodyPr/>
          <a:lstStyle/>
          <a:p>
            <a:pPr algn="ctr">
              <a:defRPr/>
            </a:pPr>
            <a:r>
              <a:rPr lang="en-US" sz="3200" dirty="0">
                <a:solidFill>
                  <a:schemeClr val="tx1"/>
                </a:solidFill>
              </a:rPr>
              <a:t>Graphical Processing Units (GPU’s)</a:t>
            </a:r>
          </a:p>
        </p:txBody>
      </p:sp>
      <p:sp>
        <p:nvSpPr>
          <p:cNvPr id="66563" name="Content Placeholder 2">
            <a:extLst>
              <a:ext uri="{FF2B5EF4-FFF2-40B4-BE49-F238E27FC236}">
                <a16:creationId xmlns:a16="http://schemas.microsoft.com/office/drawing/2014/main" id="{7789EC6C-3425-4AAB-865D-5F74013D74D9}"/>
              </a:ext>
            </a:extLst>
          </p:cNvPr>
          <p:cNvSpPr>
            <a:spLocks noGrp="1" noChangeArrowheads="1"/>
          </p:cNvSpPr>
          <p:nvPr>
            <p:ph sz="half" idx="4294967295"/>
          </p:nvPr>
        </p:nvSpPr>
        <p:spPr>
          <a:xfrm>
            <a:off x="1109608" y="1170398"/>
            <a:ext cx="10387173" cy="3226941"/>
          </a:xfrm>
        </p:spPr>
        <p:txBody>
          <a:bodyPr/>
          <a:lstStyle/>
          <a:p>
            <a:pPr marL="282575" lvl="1" indent="-282575">
              <a:lnSpc>
                <a:spcPct val="80000"/>
              </a:lnSpc>
              <a:spcBef>
                <a:spcPts val="1800"/>
              </a:spcBef>
            </a:pPr>
            <a:r>
              <a:rPr lang="en-US" altLang="en-US" sz="3600" dirty="0"/>
              <a:t>Provide efficient computation on arrays of data using Single-Instruction Multiple Data (SIMD) techniques</a:t>
            </a:r>
          </a:p>
          <a:p>
            <a:pPr marL="282575" lvl="1" indent="-282575">
              <a:lnSpc>
                <a:spcPct val="80000"/>
              </a:lnSpc>
              <a:spcBef>
                <a:spcPts val="1800"/>
              </a:spcBef>
            </a:pPr>
            <a:r>
              <a:rPr lang="en-US" altLang="en-US" sz="3600" dirty="0"/>
              <a:t>Used for general numerical processing</a:t>
            </a:r>
          </a:p>
          <a:p>
            <a:pPr marL="282575" lvl="1" indent="-282575">
              <a:lnSpc>
                <a:spcPct val="80000"/>
              </a:lnSpc>
              <a:spcBef>
                <a:spcPts val="1800"/>
              </a:spcBef>
            </a:pPr>
            <a:r>
              <a:rPr lang="en-US" altLang="en-US" sz="3600" dirty="0"/>
              <a:t>Physics simulations for games</a:t>
            </a:r>
          </a:p>
          <a:p>
            <a:pPr marL="282575" lvl="1" indent="-282575">
              <a:lnSpc>
                <a:spcPct val="80000"/>
              </a:lnSpc>
              <a:spcBef>
                <a:spcPts val="1800"/>
              </a:spcBef>
            </a:pPr>
            <a:r>
              <a:rPr lang="en-US" altLang="en-US" sz="3600" dirty="0"/>
              <a:t>Computations on large spreadsheets</a:t>
            </a:r>
          </a:p>
          <a:p>
            <a:endParaRPr lang="en-US" altLang="en-US" dirty="0"/>
          </a:p>
        </p:txBody>
      </p:sp>
      <p:sp>
        <p:nvSpPr>
          <p:cNvPr id="66564" name="Footer Placeholder 1">
            <a:extLst>
              <a:ext uri="{FF2B5EF4-FFF2-40B4-BE49-F238E27FC236}">
                <a16:creationId xmlns:a16="http://schemas.microsoft.com/office/drawing/2014/main" id="{8175EBC2-9DED-45D8-94B3-367601EF72E3}"/>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F281-885E-4994-8740-E14E2198ACE2}"/>
              </a:ext>
            </a:extLst>
          </p:cNvPr>
          <p:cNvSpPr>
            <a:spLocks noGrp="1"/>
          </p:cNvSpPr>
          <p:nvPr>
            <p:ph type="title"/>
          </p:nvPr>
        </p:nvSpPr>
        <p:spPr>
          <a:xfrm>
            <a:off x="2787722" y="0"/>
            <a:ext cx="5935663" cy="617538"/>
          </a:xfrm>
        </p:spPr>
        <p:txBody>
          <a:bodyPr/>
          <a:lstStyle/>
          <a:p>
            <a:pPr algn="ctr">
              <a:defRPr/>
            </a:pPr>
            <a:r>
              <a:rPr lang="en-US" sz="3200" dirty="0">
                <a:solidFill>
                  <a:schemeClr val="tx1"/>
                </a:solidFill>
              </a:rPr>
              <a:t>Digital Signal Processors (DSPs)</a:t>
            </a:r>
          </a:p>
        </p:txBody>
      </p:sp>
      <p:sp>
        <p:nvSpPr>
          <p:cNvPr id="3" name="Content Placeholder 2">
            <a:extLst>
              <a:ext uri="{FF2B5EF4-FFF2-40B4-BE49-F238E27FC236}">
                <a16:creationId xmlns:a16="http://schemas.microsoft.com/office/drawing/2014/main" id="{38891EE7-8047-4297-AC20-0CE2DC8171F7}"/>
              </a:ext>
            </a:extLst>
          </p:cNvPr>
          <p:cNvSpPr>
            <a:spLocks noGrp="1"/>
          </p:cNvSpPr>
          <p:nvPr>
            <p:ph sz="half" idx="4294967295"/>
          </p:nvPr>
        </p:nvSpPr>
        <p:spPr>
          <a:xfrm>
            <a:off x="1272596" y="1121596"/>
            <a:ext cx="9946784" cy="2782584"/>
          </a:xfrm>
        </p:spPr>
        <p:txBody>
          <a:bodyPr>
            <a:normAutofit lnSpcReduction="10000"/>
          </a:bodyPr>
          <a:lstStyle/>
          <a:p>
            <a:pPr marL="571500" lvl="1" indent="-571500">
              <a:lnSpc>
                <a:spcPct val="80000"/>
              </a:lnSpc>
              <a:spcBef>
                <a:spcPts val="1800"/>
              </a:spcBef>
              <a:buFontTx/>
              <a:buChar char="-"/>
              <a:defRPr/>
            </a:pPr>
            <a:r>
              <a:rPr lang="en-US" sz="3600" dirty="0"/>
              <a:t>Deal with streaming signals such as audio or video</a:t>
            </a:r>
          </a:p>
          <a:p>
            <a:pPr marL="571500" lvl="1" indent="-571500">
              <a:lnSpc>
                <a:spcPct val="80000"/>
              </a:lnSpc>
              <a:spcBef>
                <a:spcPts val="1800"/>
              </a:spcBef>
              <a:buFontTx/>
              <a:buChar char="-"/>
              <a:defRPr/>
            </a:pPr>
            <a:r>
              <a:rPr lang="en-US" sz="3600" dirty="0"/>
              <a:t>Used to be embedded in devices like modems</a:t>
            </a:r>
          </a:p>
          <a:p>
            <a:pPr marL="571500" lvl="1" indent="-571500">
              <a:lnSpc>
                <a:spcPct val="80000"/>
              </a:lnSpc>
              <a:spcBef>
                <a:spcPts val="1800"/>
              </a:spcBef>
              <a:buFontTx/>
              <a:buChar char="-"/>
              <a:defRPr/>
            </a:pPr>
            <a:r>
              <a:rPr lang="en-US" sz="3600" dirty="0"/>
              <a:t>Encoding/decoding speech and video (codecs)</a:t>
            </a:r>
          </a:p>
          <a:p>
            <a:pPr marL="571500" lvl="1" indent="-571500">
              <a:lnSpc>
                <a:spcPct val="80000"/>
              </a:lnSpc>
              <a:spcBef>
                <a:spcPts val="1800"/>
              </a:spcBef>
              <a:buFontTx/>
              <a:buChar char="-"/>
              <a:defRPr/>
            </a:pPr>
            <a:r>
              <a:rPr lang="en-US" sz="3600" dirty="0"/>
              <a:t>Support for encryption and security</a:t>
            </a:r>
          </a:p>
        </p:txBody>
      </p:sp>
      <p:sp>
        <p:nvSpPr>
          <p:cNvPr id="68612" name="Footer Placeholder 1">
            <a:extLst>
              <a:ext uri="{FF2B5EF4-FFF2-40B4-BE49-F238E27FC236}">
                <a16:creationId xmlns:a16="http://schemas.microsoft.com/office/drawing/2014/main" id="{60ACAE38-27A8-4092-90F8-692DFF0084A6}"/>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35202-433D-4C7F-81F1-46B0B1BBA738}"/>
              </a:ext>
            </a:extLst>
          </p:cNvPr>
          <p:cNvSpPr>
            <a:spLocks noGrp="1"/>
          </p:cNvSpPr>
          <p:nvPr>
            <p:ph type="title"/>
          </p:nvPr>
        </p:nvSpPr>
        <p:spPr>
          <a:xfrm>
            <a:off x="3141324" y="110331"/>
            <a:ext cx="4640263" cy="541338"/>
          </a:xfrm>
        </p:spPr>
        <p:txBody>
          <a:bodyPr/>
          <a:lstStyle/>
          <a:p>
            <a:pPr algn="ctr">
              <a:defRPr/>
            </a:pPr>
            <a:r>
              <a:rPr lang="en-US" sz="3200" dirty="0">
                <a:solidFill>
                  <a:schemeClr val="tx1"/>
                </a:solidFill>
              </a:rPr>
              <a:t>System on a Chip (</a:t>
            </a:r>
            <a:r>
              <a:rPr lang="en-US" sz="3200" dirty="0" err="1">
                <a:solidFill>
                  <a:schemeClr val="tx1"/>
                </a:solidFill>
              </a:rPr>
              <a:t>SoC</a:t>
            </a:r>
            <a:r>
              <a:rPr lang="en-US" sz="3200" dirty="0">
                <a:solidFill>
                  <a:schemeClr val="tx1"/>
                </a:solidFill>
              </a:rPr>
              <a:t>)</a:t>
            </a:r>
          </a:p>
        </p:txBody>
      </p:sp>
      <p:sp>
        <p:nvSpPr>
          <p:cNvPr id="70659" name="Content Placeholder 9">
            <a:extLst>
              <a:ext uri="{FF2B5EF4-FFF2-40B4-BE49-F238E27FC236}">
                <a16:creationId xmlns:a16="http://schemas.microsoft.com/office/drawing/2014/main" id="{0A0BAC53-3FDC-4219-8902-9B7B8AB4FB30}"/>
              </a:ext>
            </a:extLst>
          </p:cNvPr>
          <p:cNvSpPr>
            <a:spLocks noGrp="1" noChangeArrowheads="1"/>
          </p:cNvSpPr>
          <p:nvPr>
            <p:ph sz="half" idx="4294967295"/>
          </p:nvPr>
        </p:nvSpPr>
        <p:spPr>
          <a:xfrm>
            <a:off x="1130156" y="987777"/>
            <a:ext cx="10202239" cy="2985383"/>
          </a:xfrm>
        </p:spPr>
        <p:txBody>
          <a:bodyPr/>
          <a:lstStyle/>
          <a:p>
            <a:r>
              <a:rPr lang="en-US" altLang="en-US" sz="3600" dirty="0"/>
              <a:t>To satisfy the requirements of handheld devices, the microprocessor is giving way to the SoC</a:t>
            </a:r>
          </a:p>
          <a:p>
            <a:r>
              <a:rPr lang="en-US" altLang="en-US" sz="3600" dirty="0"/>
              <a:t>Components such as DSPs, GPUs, codecs and main memory, in addition to the CPUs and caches, are on the same chip</a:t>
            </a:r>
          </a:p>
          <a:p>
            <a:endParaRPr lang="en-US" altLang="en-US" dirty="0"/>
          </a:p>
        </p:txBody>
      </p:sp>
      <p:pic>
        <p:nvPicPr>
          <p:cNvPr id="70660" name="Picture 27">
            <a:extLst>
              <a:ext uri="{FF2B5EF4-FFF2-40B4-BE49-F238E27FC236}">
                <a16:creationId xmlns:a16="http://schemas.microsoft.com/office/drawing/2014/main" id="{548DC363-19CF-43B7-B055-DADF85E4E9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06311" y="397316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Footer Placeholder 1">
            <a:extLst>
              <a:ext uri="{FF2B5EF4-FFF2-40B4-BE49-F238E27FC236}">
                <a16:creationId xmlns:a16="http://schemas.microsoft.com/office/drawing/2014/main" id="{D57EA98F-F5D6-478A-9287-66325ADAE00C}"/>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E5036A5E-9D11-4BB2-AF7D-86B45D2BB7A4}"/>
              </a:ext>
            </a:extLst>
          </p:cNvPr>
          <p:cNvSpPr>
            <a:spLocks noGrp="1"/>
          </p:cNvSpPr>
          <p:nvPr>
            <p:ph type="title"/>
          </p:nvPr>
        </p:nvSpPr>
        <p:spPr>
          <a:xfrm>
            <a:off x="3188414" y="152400"/>
            <a:ext cx="4267200" cy="571500"/>
          </a:xfrm>
        </p:spPr>
        <p:txBody>
          <a:bodyPr/>
          <a:lstStyle/>
          <a:p>
            <a:pPr algn="ctr">
              <a:defRPr/>
            </a:pPr>
            <a:r>
              <a:rPr lang="en-US" sz="3200" dirty="0">
                <a:solidFill>
                  <a:schemeClr val="tx1"/>
                </a:solidFill>
              </a:rPr>
              <a:t>Instruction Execution</a:t>
            </a:r>
          </a:p>
        </p:txBody>
      </p:sp>
      <p:sp>
        <p:nvSpPr>
          <p:cNvPr id="72707" name="Content Placeholder 2">
            <a:extLst>
              <a:ext uri="{FF2B5EF4-FFF2-40B4-BE49-F238E27FC236}">
                <a16:creationId xmlns:a16="http://schemas.microsoft.com/office/drawing/2014/main" id="{F16656CD-1C52-499F-A91D-FB1D7823C692}"/>
              </a:ext>
            </a:extLst>
          </p:cNvPr>
          <p:cNvSpPr>
            <a:spLocks noGrp="1" noChangeArrowheads="1"/>
          </p:cNvSpPr>
          <p:nvPr>
            <p:ph sz="half" idx="4294967295"/>
          </p:nvPr>
        </p:nvSpPr>
        <p:spPr>
          <a:xfrm>
            <a:off x="1101903" y="786530"/>
            <a:ext cx="10477072" cy="1828800"/>
          </a:xfrm>
        </p:spPr>
        <p:txBody>
          <a:bodyPr/>
          <a:lstStyle/>
          <a:p>
            <a:r>
              <a:rPr lang="en-US" altLang="en-US" dirty="0"/>
              <a:t>A program consists of a set of instructions stored in memory</a:t>
            </a:r>
          </a:p>
        </p:txBody>
      </p:sp>
      <p:graphicFrame>
        <p:nvGraphicFramePr>
          <p:cNvPr id="4" name="Diagram 3">
            <a:extLst>
              <a:ext uri="{FF2B5EF4-FFF2-40B4-BE49-F238E27FC236}">
                <a16:creationId xmlns:a16="http://schemas.microsoft.com/office/drawing/2014/main" id="{7C3FE92F-2B25-416D-81D0-DE6434B28957}"/>
              </a:ext>
            </a:extLst>
          </p:cNvPr>
          <p:cNvGraphicFramePr/>
          <p:nvPr>
            <p:extLst>
              <p:ext uri="{D42A27DB-BD31-4B8C-83A1-F6EECF244321}">
                <p14:modId xmlns:p14="http://schemas.microsoft.com/office/powerpoint/2010/main" val="1208246282"/>
              </p:ext>
            </p:extLst>
          </p:nvPr>
        </p:nvGraphicFramePr>
        <p:xfrm>
          <a:off x="2084798" y="1490694"/>
          <a:ext cx="7467600" cy="360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2709" name="TextBox 1">
            <a:extLst>
              <a:ext uri="{FF2B5EF4-FFF2-40B4-BE49-F238E27FC236}">
                <a16:creationId xmlns:a16="http://schemas.microsoft.com/office/drawing/2014/main" id="{428CCE66-97C5-4996-969F-5B26DF65B14D}"/>
              </a:ext>
            </a:extLst>
          </p:cNvPr>
          <p:cNvSpPr txBox="1">
            <a:spLocks noChangeArrowheads="1"/>
          </p:cNvSpPr>
          <p:nvPr/>
        </p:nvSpPr>
        <p:spPr bwMode="auto">
          <a:xfrm>
            <a:off x="3417014" y="4445642"/>
            <a:ext cx="3810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4000" dirty="0"/>
              <a:t>Two steps</a:t>
            </a:r>
          </a:p>
          <a:p>
            <a:pPr>
              <a:spcBef>
                <a:spcPct val="0"/>
              </a:spcBef>
              <a:buClrTx/>
              <a:buSzTx/>
              <a:buFontTx/>
              <a:buNone/>
            </a:pPr>
            <a:endParaRPr lang="en-US" altLang="en-US" sz="2400" dirty="0"/>
          </a:p>
        </p:txBody>
      </p:sp>
      <p:sp>
        <p:nvSpPr>
          <p:cNvPr id="72710" name="Footer Placeholder 1">
            <a:extLst>
              <a:ext uri="{FF2B5EF4-FFF2-40B4-BE49-F238E27FC236}">
                <a16:creationId xmlns:a16="http://schemas.microsoft.com/office/drawing/2014/main" id="{FEAB9698-9D63-4050-BC52-B5EA4DF6CDF3}"/>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53CE49C2-7A56-4C5F-9E0D-1359CA8ECF71}"/>
              </a:ext>
            </a:extLst>
          </p:cNvPr>
          <p:cNvSpPr>
            <a:spLocks noGrp="1" noChangeArrowheads="1"/>
          </p:cNvSpPr>
          <p:nvPr>
            <p:ph type="title"/>
          </p:nvPr>
        </p:nvSpPr>
        <p:spPr>
          <a:xfrm>
            <a:off x="2389981" y="152400"/>
            <a:ext cx="7793037" cy="769938"/>
          </a:xfrm>
        </p:spPr>
        <p:txBody>
          <a:bodyPr/>
          <a:lstStyle/>
          <a:p>
            <a:r>
              <a:rPr lang="en-US" altLang="en-US" sz="3200" dirty="0"/>
              <a:t>Where Else Can I Get Help?</a:t>
            </a:r>
          </a:p>
        </p:txBody>
      </p:sp>
      <p:sp>
        <p:nvSpPr>
          <p:cNvPr id="2" name="Content Placeholder 1">
            <a:extLst>
              <a:ext uri="{FF2B5EF4-FFF2-40B4-BE49-F238E27FC236}">
                <a16:creationId xmlns:a16="http://schemas.microsoft.com/office/drawing/2014/main" id="{E7B88113-E377-4FE8-AF6F-2AA0C9D34562}"/>
              </a:ext>
            </a:extLst>
          </p:cNvPr>
          <p:cNvSpPr>
            <a:spLocks noGrp="1"/>
          </p:cNvSpPr>
          <p:nvPr>
            <p:ph idx="1"/>
          </p:nvPr>
        </p:nvSpPr>
        <p:spPr>
          <a:xfrm>
            <a:off x="862030" y="922338"/>
            <a:ext cx="10467939" cy="4535487"/>
          </a:xfrm>
        </p:spPr>
        <p:txBody>
          <a:bodyPr/>
          <a:lstStyle/>
          <a:p>
            <a:pPr fontAlgn="auto">
              <a:spcAft>
                <a:spcPts val="0"/>
              </a:spcAft>
              <a:defRPr/>
            </a:pPr>
            <a:r>
              <a:rPr lang="en-US" sz="2000" b="1" dirty="0"/>
              <a:t>GCU offers several support services for students to help promote academic success. Please refer your students to these resources throughout the semester. </a:t>
            </a:r>
            <a:endParaRPr lang="en-US" sz="2000" dirty="0"/>
          </a:p>
          <a:p>
            <a:pPr fontAlgn="auto">
              <a:spcAft>
                <a:spcPts val="0"/>
              </a:spcAft>
              <a:defRPr/>
            </a:pPr>
            <a:r>
              <a:rPr lang="en-US" sz="2000" b="1" dirty="0"/>
              <a:t>Learning Lounge:</a:t>
            </a:r>
            <a:endParaRPr lang="en-US" sz="2000" dirty="0"/>
          </a:p>
          <a:p>
            <a:pPr fontAlgn="auto">
              <a:spcAft>
                <a:spcPts val="0"/>
              </a:spcAft>
              <a:defRPr/>
            </a:pPr>
            <a:r>
              <a:rPr lang="en-US" sz="2000" dirty="0"/>
              <a:t>Student Success Webinars, writing resources in the Writing Center, and content assistance with GCU Leads.</a:t>
            </a:r>
          </a:p>
          <a:p>
            <a:pPr fontAlgn="auto">
              <a:spcAft>
                <a:spcPts val="0"/>
              </a:spcAft>
              <a:defRPr/>
            </a:pPr>
            <a:r>
              <a:rPr lang="en-US" sz="2000" dirty="0"/>
              <a:t>Visit the Learning Lounge or on campus in building 16.</a:t>
            </a:r>
          </a:p>
          <a:p>
            <a:pPr marL="0" indent="0" fontAlgn="auto">
              <a:spcAft>
                <a:spcPts val="0"/>
              </a:spcAft>
              <a:buNone/>
              <a:defRPr/>
            </a:pPr>
            <a:r>
              <a:rPr lang="en-US" sz="2000" dirty="0"/>
              <a:t>     </a:t>
            </a:r>
            <a:r>
              <a:rPr lang="en-US" sz="2000" dirty="0">
                <a:hlinkClick r:id="rId3"/>
              </a:rPr>
              <a:t>https://www.gcu.edu/future-students/campus-resources.php</a:t>
            </a:r>
            <a:endParaRPr lang="en-US" sz="2000" dirty="0"/>
          </a:p>
          <a:p>
            <a:pPr fontAlgn="auto">
              <a:spcAft>
                <a:spcPts val="0"/>
              </a:spcAft>
              <a:defRPr/>
            </a:pPr>
            <a:r>
              <a:rPr lang="en-US" sz="2000" b="1" dirty="0"/>
              <a:t>GCU Library:</a:t>
            </a:r>
            <a:endParaRPr lang="en-US" sz="2000" dirty="0"/>
          </a:p>
          <a:p>
            <a:pPr fontAlgn="auto">
              <a:spcAft>
                <a:spcPts val="0"/>
              </a:spcAft>
              <a:defRPr/>
            </a:pPr>
            <a:r>
              <a:rPr lang="en-US" sz="2000" dirty="0"/>
              <a:t>Search the databases, attend a webinar or workshop, or receive assistance from a librarian.</a:t>
            </a:r>
          </a:p>
          <a:p>
            <a:pPr fontAlgn="auto">
              <a:spcAft>
                <a:spcPts val="0"/>
              </a:spcAft>
              <a:defRPr/>
            </a:pPr>
            <a:r>
              <a:rPr lang="en-US" sz="2000" dirty="0"/>
              <a:t>Visit the library website or visit in-person above the Student Union.   </a:t>
            </a:r>
            <a:r>
              <a:rPr lang="en-US" sz="2000" dirty="0">
                <a:hlinkClick r:id="rId4"/>
              </a:rPr>
              <a:t>https://www.gcu.edu/future-students/campus-experience/library.php</a:t>
            </a:r>
            <a:endParaRPr lang="en-US" sz="2000" dirty="0"/>
          </a:p>
          <a:p>
            <a:pPr fontAlgn="auto">
              <a:spcAft>
                <a:spcPts val="0"/>
              </a:spcAft>
              <a:defRPr/>
            </a:pPr>
            <a:r>
              <a:rPr lang="en-US" sz="2000" b="1" dirty="0"/>
              <a:t>Explore More Sessions:</a:t>
            </a:r>
            <a:endParaRPr lang="en-US" sz="2000" dirty="0"/>
          </a:p>
          <a:p>
            <a:pPr fontAlgn="auto">
              <a:spcAft>
                <a:spcPts val="0"/>
              </a:spcAft>
              <a:defRPr/>
            </a:pPr>
            <a:r>
              <a:rPr lang="en-US" sz="2000" dirty="0"/>
              <a:t>Receive content-focused support on several subjects throughout the semester.</a:t>
            </a:r>
          </a:p>
          <a:p>
            <a:pPr marL="0" indent="0" fontAlgn="auto">
              <a:spcAft>
                <a:spcPts val="0"/>
              </a:spcAft>
              <a:buNone/>
              <a:defRPr/>
            </a:pPr>
            <a:endParaRPr lang="en-US" dirty="0"/>
          </a:p>
        </p:txBody>
      </p:sp>
      <p:sp>
        <p:nvSpPr>
          <p:cNvPr id="14340" name="Slide Number Placeholder 3">
            <a:extLst>
              <a:ext uri="{FF2B5EF4-FFF2-40B4-BE49-F238E27FC236}">
                <a16:creationId xmlns:a16="http://schemas.microsoft.com/office/drawing/2014/main" id="{CF73650F-9432-4485-8010-3B68E4167ED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E83FC091-0F9A-42F3-99AB-E1C60778ABA0}" type="slidenum">
              <a:rPr lang="en-US" altLang="en-US" sz="1400"/>
              <a:pPr>
                <a:spcBef>
                  <a:spcPct val="0"/>
                </a:spcBef>
                <a:buClrTx/>
                <a:buSzTx/>
                <a:buFontTx/>
                <a:buNone/>
              </a:pPr>
              <a:t>6</a:t>
            </a:fld>
            <a:endParaRPr lang="en-US" altLang="en-US" sz="1400"/>
          </a:p>
        </p:txBody>
      </p:sp>
      <p:sp>
        <p:nvSpPr>
          <p:cNvPr id="14341" name="Footer Placeholder 1">
            <a:extLst>
              <a:ext uri="{FF2B5EF4-FFF2-40B4-BE49-F238E27FC236}">
                <a16:creationId xmlns:a16="http://schemas.microsoft.com/office/drawing/2014/main" id="{020CAD84-DD73-4CA8-9A84-4607DBE63194}"/>
              </a:ext>
            </a:extLst>
          </p:cNvPr>
          <p:cNvSpPr txBox="1">
            <a:spLocks/>
          </p:cNvSpPr>
          <p:nvPr/>
        </p:nvSpPr>
        <p:spPr bwMode="auto">
          <a:xfrm>
            <a:off x="4495800" y="6378575"/>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400" b="1">
                <a:solidFill>
                  <a:srgbClr val="9933FF"/>
                </a:solidFill>
              </a:rPr>
              <a:t>Grand Canyon University</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 descr="f2.pdf">
            <a:extLst>
              <a:ext uri="{FF2B5EF4-FFF2-40B4-BE49-F238E27FC236}">
                <a16:creationId xmlns:a16="http://schemas.microsoft.com/office/drawing/2014/main" id="{92D00319-F8D2-45F6-9626-1045F78A1B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722" y="435954"/>
            <a:ext cx="9990138" cy="498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Footer Placeholder 1">
            <a:extLst>
              <a:ext uri="{FF2B5EF4-FFF2-40B4-BE49-F238E27FC236}">
                <a16:creationId xmlns:a16="http://schemas.microsoft.com/office/drawing/2014/main" id="{6DA4D315-C65A-4319-8D13-75D6A5DFB052}"/>
              </a:ext>
            </a:extLst>
          </p:cNvPr>
          <p:cNvSpPr>
            <a:spLocks noGrp="1"/>
          </p:cNvSpPr>
          <p:nvPr>
            <p:ph type="ftr" sz="quarter" idx="11"/>
          </p:nvPr>
        </p:nvSpPr>
        <p:spPr bwMode="auto">
          <a:xfrm>
            <a:off x="48768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68A891DB-F778-4919-A514-404036F644E1}"/>
              </a:ext>
            </a:extLst>
          </p:cNvPr>
          <p:cNvSpPr>
            <a:spLocks noGrp="1"/>
          </p:cNvSpPr>
          <p:nvPr>
            <p:ph type="title"/>
          </p:nvPr>
        </p:nvSpPr>
        <p:spPr>
          <a:xfrm>
            <a:off x="2942067" y="73608"/>
            <a:ext cx="5540958" cy="541338"/>
          </a:xfrm>
        </p:spPr>
        <p:txBody>
          <a:bodyPr/>
          <a:lstStyle/>
          <a:p>
            <a:pPr algn="ctr">
              <a:defRPr/>
            </a:pPr>
            <a:r>
              <a:rPr lang="en-US" sz="3200" dirty="0">
                <a:ln>
                  <a:solidFill>
                    <a:schemeClr val="accent1">
                      <a:lumMod val="50000"/>
                    </a:schemeClr>
                  </a:solidFill>
                </a:ln>
                <a:solidFill>
                  <a:schemeClr val="tx1"/>
                </a:solidFill>
              </a:rPr>
              <a:t>Instruction Fetch and Execute</a:t>
            </a:r>
          </a:p>
        </p:txBody>
      </p:sp>
      <p:sp>
        <p:nvSpPr>
          <p:cNvPr id="76803" name="Content Placeholder 2">
            <a:extLst>
              <a:ext uri="{FF2B5EF4-FFF2-40B4-BE49-F238E27FC236}">
                <a16:creationId xmlns:a16="http://schemas.microsoft.com/office/drawing/2014/main" id="{0DD3D60B-B73E-401B-91D6-63F7B2932E42}"/>
              </a:ext>
            </a:extLst>
          </p:cNvPr>
          <p:cNvSpPr>
            <a:spLocks noGrp="1" noChangeArrowheads="1"/>
          </p:cNvSpPr>
          <p:nvPr>
            <p:ph sz="half" idx="4294967295"/>
          </p:nvPr>
        </p:nvSpPr>
        <p:spPr>
          <a:xfrm>
            <a:off x="1150706" y="751726"/>
            <a:ext cx="10181690" cy="2844229"/>
          </a:xfrm>
        </p:spPr>
        <p:txBody>
          <a:bodyPr/>
          <a:lstStyle/>
          <a:p>
            <a:r>
              <a:rPr lang="en-US" altLang="en-US" dirty="0"/>
              <a:t>The processor fetches the instruction from memory</a:t>
            </a:r>
          </a:p>
          <a:p>
            <a:r>
              <a:rPr lang="en-US" altLang="en-US" dirty="0"/>
              <a:t>Program counter (PC) holds address of the instruction to be fetched next</a:t>
            </a:r>
          </a:p>
          <a:p>
            <a:pPr lvl="3">
              <a:buSzPct val="102000"/>
              <a:buFont typeface="Wingdings" panose="05000000000000000000" pitchFamily="2" charset="2"/>
              <a:buChar char="§"/>
            </a:pPr>
            <a:r>
              <a:rPr lang="en-US" altLang="en-US" sz="2800" dirty="0"/>
              <a:t>PC is incremented after each fetch</a:t>
            </a:r>
          </a:p>
        </p:txBody>
      </p:sp>
      <p:pic>
        <p:nvPicPr>
          <p:cNvPr id="76804" name="Picture 3">
            <a:extLst>
              <a:ext uri="{FF2B5EF4-FFF2-40B4-BE49-F238E27FC236}">
                <a16:creationId xmlns:a16="http://schemas.microsoft.com/office/drawing/2014/main" id="{C84F34D8-0FD2-42B2-870E-229C0250D6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1043782">
            <a:off x="8229016" y="3470007"/>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Footer Placeholder 1">
            <a:extLst>
              <a:ext uri="{FF2B5EF4-FFF2-40B4-BE49-F238E27FC236}">
                <a16:creationId xmlns:a16="http://schemas.microsoft.com/office/drawing/2014/main" id="{6ABC8F5A-A24C-442E-9620-F873FE3A12B0}"/>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Callout 12">
            <a:extLst>
              <a:ext uri="{FF2B5EF4-FFF2-40B4-BE49-F238E27FC236}">
                <a16:creationId xmlns:a16="http://schemas.microsoft.com/office/drawing/2014/main" id="{0FBC770E-70AF-4D72-82DE-778ECF06411F}"/>
              </a:ext>
            </a:extLst>
          </p:cNvPr>
          <p:cNvSpPr/>
          <p:nvPr/>
        </p:nvSpPr>
        <p:spPr>
          <a:xfrm>
            <a:off x="2278063" y="1295400"/>
            <a:ext cx="3733800" cy="1981200"/>
          </a:xfrm>
          <a:prstGeom prst="wedgeEllipseCallout">
            <a:avLst/>
          </a:prstGeom>
          <a:solidFill>
            <a:schemeClr val="bg1"/>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482" name="Title 1">
            <a:extLst>
              <a:ext uri="{FF2B5EF4-FFF2-40B4-BE49-F238E27FC236}">
                <a16:creationId xmlns:a16="http://schemas.microsoft.com/office/drawing/2014/main" id="{15F50070-2365-4860-ACC5-9751FECF78D4}"/>
              </a:ext>
            </a:extLst>
          </p:cNvPr>
          <p:cNvSpPr>
            <a:spLocks noGrp="1"/>
          </p:cNvSpPr>
          <p:nvPr>
            <p:ph type="title"/>
          </p:nvPr>
        </p:nvSpPr>
        <p:spPr>
          <a:xfrm>
            <a:off x="3471864" y="84931"/>
            <a:ext cx="4675188" cy="439737"/>
          </a:xfrm>
        </p:spPr>
        <p:txBody>
          <a:bodyPr/>
          <a:lstStyle/>
          <a:p>
            <a:pPr>
              <a:defRPr/>
            </a:pPr>
            <a:r>
              <a:rPr lang="en-US" sz="3200" dirty="0">
                <a:solidFill>
                  <a:schemeClr val="tx1"/>
                </a:solidFill>
              </a:rPr>
              <a:t>Instruction Register (IR)</a:t>
            </a:r>
          </a:p>
        </p:txBody>
      </p:sp>
      <p:sp>
        <p:nvSpPr>
          <p:cNvPr id="78852" name="Content Placeholder 2">
            <a:extLst>
              <a:ext uri="{FF2B5EF4-FFF2-40B4-BE49-F238E27FC236}">
                <a16:creationId xmlns:a16="http://schemas.microsoft.com/office/drawing/2014/main" id="{2E144A4C-7531-400B-8EA7-BEED9376419E}"/>
              </a:ext>
            </a:extLst>
          </p:cNvPr>
          <p:cNvSpPr>
            <a:spLocks noGrp="1" noChangeArrowheads="1"/>
          </p:cNvSpPr>
          <p:nvPr>
            <p:ph sz="half" idx="1"/>
          </p:nvPr>
        </p:nvSpPr>
        <p:spPr>
          <a:xfrm>
            <a:off x="2413795" y="1058068"/>
            <a:ext cx="3657600" cy="3840163"/>
          </a:xfrm>
        </p:spPr>
        <p:txBody>
          <a:bodyPr/>
          <a:lstStyle/>
          <a:p>
            <a:pPr>
              <a:buFont typeface="Wingdings" panose="05000000000000000000" pitchFamily="2" charset="2"/>
              <a:buNone/>
            </a:pPr>
            <a:r>
              <a:rPr lang="en-US" altLang="en-US" dirty="0"/>
              <a:t>   </a:t>
            </a:r>
          </a:p>
          <a:p>
            <a:pPr>
              <a:buFont typeface="Wingdings" panose="05000000000000000000" pitchFamily="2" charset="2"/>
              <a:buNone/>
            </a:pPr>
            <a:r>
              <a:rPr lang="en-US" altLang="en-US" dirty="0"/>
              <a:t>  </a:t>
            </a:r>
            <a:r>
              <a:rPr lang="en-US" altLang="en-US" sz="2400" dirty="0"/>
              <a:t>Fetched instruction is loaded into Instruction Register (IR)</a:t>
            </a:r>
          </a:p>
        </p:txBody>
      </p:sp>
      <p:sp>
        <p:nvSpPr>
          <p:cNvPr id="78853" name="Content Placeholder 6">
            <a:extLst>
              <a:ext uri="{FF2B5EF4-FFF2-40B4-BE49-F238E27FC236}">
                <a16:creationId xmlns:a16="http://schemas.microsoft.com/office/drawing/2014/main" id="{384F8C05-EBD8-4FD9-A778-936F752BC0E1}"/>
              </a:ext>
            </a:extLst>
          </p:cNvPr>
          <p:cNvSpPr>
            <a:spLocks noGrp="1" noChangeArrowheads="1"/>
          </p:cNvSpPr>
          <p:nvPr>
            <p:ph sz="half" idx="2"/>
          </p:nvPr>
        </p:nvSpPr>
        <p:spPr>
          <a:xfrm>
            <a:off x="6729123" y="1522520"/>
            <a:ext cx="4267200" cy="3295436"/>
          </a:xfrm>
        </p:spPr>
        <p:txBody>
          <a:bodyPr/>
          <a:lstStyle/>
          <a:p>
            <a:r>
              <a:rPr lang="en-US" altLang="en-US" sz="2800" dirty="0"/>
              <a:t>Processor interprets the instruction and performs required action:</a:t>
            </a:r>
          </a:p>
          <a:p>
            <a:pPr marL="1370013" lvl="3" indent="-285750"/>
            <a:r>
              <a:rPr lang="en-US" altLang="en-US" sz="2400" dirty="0"/>
              <a:t>Processor-memory</a:t>
            </a:r>
          </a:p>
          <a:p>
            <a:pPr marL="1370013" lvl="3" indent="-285750"/>
            <a:r>
              <a:rPr lang="en-US" altLang="en-US" sz="2400" dirty="0"/>
              <a:t>Processor-I/O</a:t>
            </a:r>
          </a:p>
          <a:p>
            <a:pPr marL="1370013" lvl="3" indent="-285750"/>
            <a:r>
              <a:rPr lang="en-US" altLang="en-US" sz="2400" dirty="0"/>
              <a:t>Data processing</a:t>
            </a:r>
          </a:p>
          <a:p>
            <a:pPr marL="1370013" lvl="3" indent="-285750"/>
            <a:r>
              <a:rPr lang="en-US" altLang="en-US" sz="2400" dirty="0"/>
              <a:t>Control</a:t>
            </a:r>
          </a:p>
        </p:txBody>
      </p:sp>
      <p:pic>
        <p:nvPicPr>
          <p:cNvPr id="78854" name="Picture 5">
            <a:extLst>
              <a:ext uri="{FF2B5EF4-FFF2-40B4-BE49-F238E27FC236}">
                <a16:creationId xmlns:a16="http://schemas.microsoft.com/office/drawing/2014/main" id="{0499CF82-F984-4F5D-ACC9-24D94FEACD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6535" y="3563939"/>
            <a:ext cx="194786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ight Arrow 13">
            <a:extLst>
              <a:ext uri="{FF2B5EF4-FFF2-40B4-BE49-F238E27FC236}">
                <a16:creationId xmlns:a16="http://schemas.microsoft.com/office/drawing/2014/main" id="{1D6D30E8-A3D4-40AC-AED6-6116291726EF}"/>
              </a:ext>
            </a:extLst>
          </p:cNvPr>
          <p:cNvSpPr/>
          <p:nvPr/>
        </p:nvSpPr>
        <p:spPr>
          <a:xfrm>
            <a:off x="5562600" y="3170238"/>
            <a:ext cx="898525" cy="822325"/>
          </a:xfrm>
          <a:prstGeom prst="rightArrow">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8856" name="TextBox 9">
            <a:extLst>
              <a:ext uri="{FF2B5EF4-FFF2-40B4-BE49-F238E27FC236}">
                <a16:creationId xmlns:a16="http://schemas.microsoft.com/office/drawing/2014/main" id="{FD41CE43-E147-400E-9541-48FFFDC117F2}"/>
              </a:ext>
            </a:extLst>
          </p:cNvPr>
          <p:cNvSpPr txBox="1">
            <a:spLocks noChangeArrowheads="1"/>
          </p:cNvSpPr>
          <p:nvPr/>
        </p:nvSpPr>
        <p:spPr bwMode="auto">
          <a:xfrm>
            <a:off x="5013326" y="562133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US" altLang="en-US" sz="2400"/>
          </a:p>
        </p:txBody>
      </p:sp>
      <p:pic>
        <p:nvPicPr>
          <p:cNvPr id="78857" name="Picture 29">
            <a:extLst>
              <a:ext uri="{FF2B5EF4-FFF2-40B4-BE49-F238E27FC236}">
                <a16:creationId xmlns:a16="http://schemas.microsoft.com/office/drawing/2014/main" id="{7A9D9D9B-E034-46D5-A602-ECD213DFFF6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28762" y="5185570"/>
            <a:ext cx="533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8" name="Footer Placeholder 1">
            <a:extLst>
              <a:ext uri="{FF2B5EF4-FFF2-40B4-BE49-F238E27FC236}">
                <a16:creationId xmlns:a16="http://schemas.microsoft.com/office/drawing/2014/main" id="{45A6E3BF-28EA-4810-885D-0440E087CC0E}"/>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Content Placeholder 3" descr="Fig01_03.gif">
            <a:extLst>
              <a:ext uri="{FF2B5EF4-FFF2-40B4-BE49-F238E27FC236}">
                <a16:creationId xmlns:a16="http://schemas.microsoft.com/office/drawing/2014/main" id="{B9C9C84C-6C84-4324-ACA3-E6BD698E67DB}"/>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t="-1550" b="-581"/>
          <a:stretch>
            <a:fillRect/>
          </a:stretch>
        </p:blipFill>
        <p:spPr>
          <a:xfrm>
            <a:off x="3118207" y="0"/>
            <a:ext cx="5791200" cy="5781675"/>
          </a:xfrm>
        </p:spPr>
      </p:pic>
      <p:sp>
        <p:nvSpPr>
          <p:cNvPr id="80899" name="Footer Placeholder 1">
            <a:extLst>
              <a:ext uri="{FF2B5EF4-FFF2-40B4-BE49-F238E27FC236}">
                <a16:creationId xmlns:a16="http://schemas.microsoft.com/office/drawing/2014/main" id="{137553F3-D8A5-430E-97E8-6363936776B9}"/>
              </a:ext>
            </a:extLst>
          </p:cNvPr>
          <p:cNvSpPr>
            <a:spLocks noGrp="1"/>
          </p:cNvSpPr>
          <p:nvPr>
            <p:ph type="ftr" sz="quarter" idx="11"/>
          </p:nvPr>
        </p:nvSpPr>
        <p:spPr bwMode="auto">
          <a:xfrm>
            <a:off x="48768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spd="slow">
    <p:circl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3" descr="f4.pdf">
            <a:extLst>
              <a:ext uri="{FF2B5EF4-FFF2-40B4-BE49-F238E27FC236}">
                <a16:creationId xmlns:a16="http://schemas.microsoft.com/office/drawing/2014/main" id="{54CCDBB3-C635-4A2A-BC99-3C8E4CC3AF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37461" y="76200"/>
            <a:ext cx="66294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Footer Placeholder 1">
            <a:extLst>
              <a:ext uri="{FF2B5EF4-FFF2-40B4-BE49-F238E27FC236}">
                <a16:creationId xmlns:a16="http://schemas.microsoft.com/office/drawing/2014/main" id="{89348C69-50C3-4C5C-8D97-50172F489E61}"/>
              </a:ext>
            </a:extLst>
          </p:cNvPr>
          <p:cNvSpPr>
            <a:spLocks noGrp="1"/>
          </p:cNvSpPr>
          <p:nvPr>
            <p:ph type="ftr" sz="quarter" idx="11"/>
          </p:nvPr>
        </p:nvSpPr>
        <p:spPr bwMode="auto">
          <a:xfrm>
            <a:off x="48768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22830328-E6A2-4D25-B4E4-52E8AE578FC9}"/>
              </a:ext>
            </a:extLst>
          </p:cNvPr>
          <p:cNvSpPr>
            <a:spLocks noGrp="1"/>
          </p:cNvSpPr>
          <p:nvPr>
            <p:ph type="title"/>
          </p:nvPr>
        </p:nvSpPr>
        <p:spPr>
          <a:xfrm>
            <a:off x="4853059" y="0"/>
            <a:ext cx="2049462" cy="541338"/>
          </a:xfrm>
        </p:spPr>
        <p:txBody>
          <a:bodyPr/>
          <a:lstStyle/>
          <a:p>
            <a:pPr>
              <a:defRPr/>
            </a:pPr>
            <a:r>
              <a:rPr lang="en-US" sz="3200" dirty="0">
                <a:solidFill>
                  <a:schemeClr val="tx1"/>
                </a:solidFill>
              </a:rPr>
              <a:t>Interrupts</a:t>
            </a:r>
          </a:p>
        </p:txBody>
      </p:sp>
      <p:sp>
        <p:nvSpPr>
          <p:cNvPr id="84995" name="Content Placeholder 2">
            <a:extLst>
              <a:ext uri="{FF2B5EF4-FFF2-40B4-BE49-F238E27FC236}">
                <a16:creationId xmlns:a16="http://schemas.microsoft.com/office/drawing/2014/main" id="{EF05E0E6-5928-45B3-8BB0-8A048DB4EAE7}"/>
              </a:ext>
            </a:extLst>
          </p:cNvPr>
          <p:cNvSpPr>
            <a:spLocks noGrp="1" noChangeArrowheads="1"/>
          </p:cNvSpPr>
          <p:nvPr>
            <p:ph sz="half" idx="4294967295"/>
          </p:nvPr>
        </p:nvSpPr>
        <p:spPr>
          <a:xfrm>
            <a:off x="1610590" y="695218"/>
            <a:ext cx="8534400" cy="4191000"/>
          </a:xfrm>
        </p:spPr>
        <p:txBody>
          <a:bodyPr/>
          <a:lstStyle/>
          <a:p>
            <a:r>
              <a:rPr lang="en-US" altLang="en-US" dirty="0"/>
              <a:t>Interrupt the normal sequencing of the processor</a:t>
            </a:r>
          </a:p>
          <a:p>
            <a:r>
              <a:rPr lang="en-US" altLang="en-US" dirty="0"/>
              <a:t>Provided to improve processor utilization</a:t>
            </a:r>
          </a:p>
          <a:p>
            <a:pPr lvl="2"/>
            <a:r>
              <a:rPr lang="en-US" altLang="en-US" dirty="0"/>
              <a:t>most I/O devices are slower than the processor</a:t>
            </a:r>
          </a:p>
          <a:p>
            <a:pPr lvl="2"/>
            <a:r>
              <a:rPr lang="en-US" altLang="en-US" dirty="0"/>
              <a:t>processor must pause to wait for device</a:t>
            </a:r>
          </a:p>
          <a:p>
            <a:pPr lvl="2"/>
            <a:r>
              <a:rPr lang="en-US" altLang="en-US" dirty="0"/>
              <a:t>wasteful use of the processor</a:t>
            </a:r>
          </a:p>
        </p:txBody>
      </p:sp>
      <p:pic>
        <p:nvPicPr>
          <p:cNvPr id="84996" name="Picture 8">
            <a:extLst>
              <a:ext uri="{FF2B5EF4-FFF2-40B4-BE49-F238E27FC236}">
                <a16:creationId xmlns:a16="http://schemas.microsoft.com/office/drawing/2014/main" id="{9C3051F2-38FC-4F42-BB74-15B567B9FF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50910" y="3586965"/>
            <a:ext cx="273050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7" name="Footer Placeholder 1">
            <a:extLst>
              <a:ext uri="{FF2B5EF4-FFF2-40B4-BE49-F238E27FC236}">
                <a16:creationId xmlns:a16="http://schemas.microsoft.com/office/drawing/2014/main" id="{62F648E3-0F9C-4B99-87C6-C5B0A59521E6}"/>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B19353-B39D-461E-8656-8F647C3E4176}"/>
              </a:ext>
            </a:extLst>
          </p:cNvPr>
          <p:cNvSpPr/>
          <p:nvPr/>
        </p:nvSpPr>
        <p:spPr>
          <a:xfrm>
            <a:off x="1752600" y="76200"/>
            <a:ext cx="8686800" cy="5508625"/>
          </a:xfrm>
          <a:prstGeom prst="rect">
            <a:avLst/>
          </a:prstGeom>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defRPr/>
            </a:pPr>
            <a:r>
              <a:rPr lang="en-US" sz="3200" b="1" dirty="0">
                <a:latin typeface="+mn-lt"/>
              </a:rPr>
              <a:t>Classes of Interrupts</a:t>
            </a:r>
          </a:p>
          <a:p>
            <a:pPr>
              <a:defRPr/>
            </a:pPr>
            <a:endParaRPr lang="en-US" sz="2000" b="1" dirty="0">
              <a:solidFill>
                <a:schemeClr val="accent1">
                  <a:lumMod val="75000"/>
                </a:schemeClr>
              </a:solidFill>
              <a:latin typeface="+mn-lt"/>
            </a:endParaRPr>
          </a:p>
          <a:p>
            <a:pPr>
              <a:defRPr/>
            </a:pPr>
            <a:r>
              <a:rPr lang="en-US" sz="2000" b="1" dirty="0">
                <a:latin typeface="Times New Roman" panose="02020603050405020304" pitchFamily="18" charset="0"/>
                <a:cs typeface="Times New Roman" panose="02020603050405020304" pitchFamily="18" charset="0"/>
              </a:rPr>
              <a:t>Program</a:t>
            </a:r>
            <a:r>
              <a:rPr lang="en-US" sz="2000" dirty="0">
                <a:latin typeface="Times New Roman" panose="02020603050405020304" pitchFamily="18" charset="0"/>
                <a:cs typeface="Times New Roman" panose="02020603050405020304" pitchFamily="18" charset="0"/>
              </a:rPr>
              <a:t>             Generated by some condition that occurs as a result of an </a:t>
            </a:r>
          </a:p>
          <a:p>
            <a:pPr>
              <a:defRPr/>
            </a:pPr>
            <a:r>
              <a:rPr lang="en-US" sz="2000" dirty="0">
                <a:latin typeface="Times New Roman" panose="02020603050405020304" pitchFamily="18" charset="0"/>
                <a:cs typeface="Times New Roman" panose="02020603050405020304" pitchFamily="18" charset="0"/>
              </a:rPr>
              <a:t>                             instruction execution, such as arithmetic overflow, division by              </a:t>
            </a:r>
          </a:p>
          <a:p>
            <a:pPr>
              <a:defRPr/>
            </a:pPr>
            <a:r>
              <a:rPr lang="en-US" sz="2000" dirty="0">
                <a:latin typeface="Times New Roman" panose="02020603050405020304" pitchFamily="18" charset="0"/>
                <a:cs typeface="Times New Roman" panose="02020603050405020304" pitchFamily="18" charset="0"/>
              </a:rPr>
              <a:t>                             zero, attempt to execute an illegal machine instruction, and                 </a:t>
            </a:r>
          </a:p>
          <a:p>
            <a:pPr>
              <a:defRPr/>
            </a:pPr>
            <a:r>
              <a:rPr lang="en-US" sz="2000" dirty="0">
                <a:latin typeface="Times New Roman" panose="02020603050405020304" pitchFamily="18" charset="0"/>
                <a:cs typeface="Times New Roman" panose="02020603050405020304" pitchFamily="18" charset="0"/>
              </a:rPr>
              <a:t>                             reference outside a user's allowed memory space.</a:t>
            </a:r>
          </a:p>
          <a:p>
            <a:pPr>
              <a:defRPr/>
            </a:pPr>
            <a:r>
              <a:rPr lang="en-US" sz="2000" dirty="0">
                <a:latin typeface="Times New Roman" panose="02020603050405020304" pitchFamily="18" charset="0"/>
                <a:cs typeface="Times New Roman" panose="02020603050405020304" pitchFamily="18" charset="0"/>
              </a:rPr>
              <a:t> </a:t>
            </a:r>
          </a:p>
          <a:p>
            <a:pPr>
              <a:defRPr/>
            </a:pPr>
            <a:r>
              <a:rPr lang="en-US" sz="2000" b="1" dirty="0">
                <a:latin typeface="Times New Roman" panose="02020603050405020304" pitchFamily="18" charset="0"/>
                <a:cs typeface="Times New Roman" panose="02020603050405020304" pitchFamily="18" charset="0"/>
              </a:rPr>
              <a:t>Timer</a:t>
            </a:r>
            <a:r>
              <a:rPr lang="en-US" sz="2000" dirty="0">
                <a:latin typeface="Times New Roman" panose="02020603050405020304" pitchFamily="18" charset="0"/>
                <a:cs typeface="Times New Roman" panose="02020603050405020304" pitchFamily="18" charset="0"/>
              </a:rPr>
              <a:t>		Generated by a timer within the processor. This allows the 		               operating system to perform certain functions on a regular 	         </a:t>
            </a:r>
          </a:p>
          <a:p>
            <a:pPr>
              <a:defRPr/>
            </a:pPr>
            <a:r>
              <a:rPr lang="en-US" sz="2000" dirty="0">
                <a:latin typeface="Times New Roman" panose="02020603050405020304" pitchFamily="18" charset="0"/>
                <a:cs typeface="Times New Roman" panose="02020603050405020304" pitchFamily="18" charset="0"/>
              </a:rPr>
              <a:t>                              basis.</a:t>
            </a:r>
          </a:p>
          <a:p>
            <a:pPr>
              <a:defRPr/>
            </a:pPr>
            <a:r>
              <a:rPr lang="en-US" sz="2000" dirty="0">
                <a:latin typeface="Times New Roman" panose="02020603050405020304" pitchFamily="18" charset="0"/>
                <a:cs typeface="Times New Roman" panose="02020603050405020304" pitchFamily="18" charset="0"/>
              </a:rPr>
              <a:t> </a:t>
            </a:r>
          </a:p>
          <a:p>
            <a:pPr>
              <a:defRPr/>
            </a:pPr>
            <a:r>
              <a:rPr lang="en-US" sz="2000" b="1" dirty="0">
                <a:latin typeface="Times New Roman" panose="02020603050405020304" pitchFamily="18" charset="0"/>
                <a:cs typeface="Times New Roman" panose="02020603050405020304" pitchFamily="18" charset="0"/>
              </a:rPr>
              <a:t>I/O</a:t>
            </a:r>
            <a:r>
              <a:rPr lang="en-US" sz="2000" dirty="0">
                <a:latin typeface="Times New Roman" panose="02020603050405020304" pitchFamily="18" charset="0"/>
                <a:cs typeface="Times New Roman" panose="02020603050405020304" pitchFamily="18" charset="0"/>
              </a:rPr>
              <a:t>		Generated by an I/O controller, to signal normal 		        </a:t>
            </a:r>
          </a:p>
          <a:p>
            <a:pPr>
              <a:defRPr/>
            </a:pPr>
            <a:r>
              <a:rPr lang="en-US" sz="2000" dirty="0">
                <a:latin typeface="Times New Roman" panose="02020603050405020304" pitchFamily="18" charset="0"/>
                <a:cs typeface="Times New Roman" panose="02020603050405020304" pitchFamily="18" charset="0"/>
              </a:rPr>
              <a:t>                             completion of an operation or to signal a variety of error  </a:t>
            </a:r>
          </a:p>
          <a:p>
            <a:pPr>
              <a:defRPr/>
            </a:pPr>
            <a:r>
              <a:rPr lang="en-US" sz="2000" dirty="0">
                <a:latin typeface="Times New Roman" panose="02020603050405020304" pitchFamily="18" charset="0"/>
                <a:cs typeface="Times New Roman" panose="02020603050405020304" pitchFamily="18" charset="0"/>
              </a:rPr>
              <a:t>                             conditions.</a:t>
            </a:r>
          </a:p>
          <a:p>
            <a:pPr>
              <a:defRPr/>
            </a:pPr>
            <a:r>
              <a:rPr lang="en-US" sz="2000" dirty="0">
                <a:latin typeface="Times New Roman" panose="02020603050405020304" pitchFamily="18" charset="0"/>
                <a:cs typeface="Times New Roman" panose="02020603050405020304" pitchFamily="18" charset="0"/>
              </a:rPr>
              <a:t> </a:t>
            </a:r>
          </a:p>
          <a:p>
            <a:pPr>
              <a:defRPr/>
            </a:pPr>
            <a:r>
              <a:rPr lang="en-US" sz="2000" b="1" dirty="0">
                <a:latin typeface="Times New Roman" panose="02020603050405020304" pitchFamily="18" charset="0"/>
                <a:cs typeface="Times New Roman" panose="02020603050405020304" pitchFamily="18" charset="0"/>
              </a:rPr>
              <a:t>Hardware 	</a:t>
            </a:r>
            <a:r>
              <a:rPr lang="en-US" sz="2000" dirty="0">
                <a:latin typeface="Times New Roman" panose="02020603050405020304" pitchFamily="18" charset="0"/>
                <a:cs typeface="Times New Roman" panose="02020603050405020304" pitchFamily="18" charset="0"/>
              </a:rPr>
              <a:t>Generated by a failure, such as power failure or memory </a:t>
            </a:r>
            <a:r>
              <a:rPr lang="en-US" sz="2000" b="1" dirty="0">
                <a:latin typeface="Times New Roman" panose="02020603050405020304" pitchFamily="18" charset="0"/>
                <a:cs typeface="Times New Roman" panose="02020603050405020304" pitchFamily="18" charset="0"/>
              </a:rPr>
              <a:t>failure</a:t>
            </a:r>
            <a:r>
              <a:rPr lang="en-US" sz="2000" dirty="0">
                <a:latin typeface="Times New Roman" panose="02020603050405020304" pitchFamily="18" charset="0"/>
                <a:cs typeface="Times New Roman" panose="02020603050405020304" pitchFamily="18" charset="0"/>
              </a:rPr>
              <a:t> </a:t>
            </a:r>
          </a:p>
          <a:p>
            <a:pPr>
              <a:defRPr/>
            </a:pPr>
            <a:r>
              <a:rPr lang="en-US" sz="2000" dirty="0">
                <a:latin typeface="Times New Roman" panose="02020603050405020304" pitchFamily="18" charset="0"/>
                <a:cs typeface="Times New Roman" panose="02020603050405020304" pitchFamily="18" charset="0"/>
              </a:rPr>
              <a:t>                             parity error.</a:t>
            </a:r>
          </a:p>
        </p:txBody>
      </p:sp>
      <p:sp>
        <p:nvSpPr>
          <p:cNvPr id="87043" name="Footer Placeholder 1">
            <a:extLst>
              <a:ext uri="{FF2B5EF4-FFF2-40B4-BE49-F238E27FC236}">
                <a16:creationId xmlns:a16="http://schemas.microsoft.com/office/drawing/2014/main" id="{7A476187-2980-4953-86C2-9D33D5B91C53}"/>
              </a:ext>
            </a:extLst>
          </p:cNvPr>
          <p:cNvSpPr>
            <a:spLocks noGrp="1"/>
          </p:cNvSpPr>
          <p:nvPr>
            <p:ph type="ftr" sz="quarter" idx="11"/>
          </p:nvPr>
        </p:nvSpPr>
        <p:spPr bwMode="auto">
          <a:xfrm>
            <a:off x="48768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spd="slow">
    <p:wheel spokes="1"/>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B34A8ACB-AB0D-4F29-8AF4-C9C26354E34E}"/>
              </a:ext>
            </a:extLst>
          </p:cNvPr>
          <p:cNvSpPr>
            <a:spLocks noGrp="1"/>
          </p:cNvSpPr>
          <p:nvPr>
            <p:ph type="title"/>
          </p:nvPr>
        </p:nvSpPr>
        <p:spPr>
          <a:xfrm>
            <a:off x="1439238" y="1605338"/>
            <a:ext cx="3657600" cy="1098550"/>
          </a:xfrm>
        </p:spPr>
        <p:txBody>
          <a:bodyPr rtlCol="0">
            <a:normAutofit fontScale="90000"/>
          </a:bodyPr>
          <a:lstStyle/>
          <a:p>
            <a:pPr eaLnBrk="1" fontAlgn="auto" hangingPunct="1">
              <a:spcAft>
                <a:spcPts val="0"/>
              </a:spcAft>
              <a:defRPr/>
            </a:pPr>
            <a:br>
              <a:rPr lang="en-US" dirty="0"/>
            </a:br>
            <a:r>
              <a:rPr lang="en-US" sz="3100" b="1" dirty="0">
                <a:solidFill>
                  <a:srgbClr val="FF0000"/>
                </a:solidFill>
              </a:rPr>
              <a:t>Flow of Control </a:t>
            </a:r>
            <a:br>
              <a:rPr lang="en-US" sz="3100" b="1" dirty="0">
                <a:solidFill>
                  <a:srgbClr val="FF0000"/>
                </a:solidFill>
              </a:rPr>
            </a:br>
            <a:r>
              <a:rPr lang="en-US" sz="3100" b="1" dirty="0">
                <a:solidFill>
                  <a:srgbClr val="FF0000"/>
                </a:solidFill>
              </a:rPr>
              <a:t>Without Interrupts</a:t>
            </a:r>
          </a:p>
        </p:txBody>
      </p:sp>
      <p:pic>
        <p:nvPicPr>
          <p:cNvPr id="89091" name="Picture 2" descr="f5.pdf">
            <a:extLst>
              <a:ext uri="{FF2B5EF4-FFF2-40B4-BE49-F238E27FC236}">
                <a16:creationId xmlns:a16="http://schemas.microsoft.com/office/drawing/2014/main" id="{BCB0DC8A-8F1F-4834-ABA3-3B5E798B8D18}"/>
              </a:ext>
            </a:extLst>
          </p:cNvPr>
          <p:cNvPicPr>
            <a:picLocks noChangeAspect="1"/>
          </p:cNvPicPr>
          <p:nvPr/>
        </p:nvPicPr>
        <p:blipFill>
          <a:blip r:embed="rId3">
            <a:extLst>
              <a:ext uri="{28A0092B-C50C-407E-A947-70E740481C1C}">
                <a14:useLocalDpi xmlns:a14="http://schemas.microsoft.com/office/drawing/2010/main" val="0"/>
              </a:ext>
            </a:extLst>
          </a:blip>
          <a:srcRect l="4706" t="20909" r="64706" b="33636"/>
          <a:stretch>
            <a:fillRect/>
          </a:stretch>
        </p:blipFill>
        <p:spPr bwMode="auto">
          <a:xfrm>
            <a:off x="5679896" y="76200"/>
            <a:ext cx="3124200" cy="600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2" name="Footer Placeholder 1">
            <a:extLst>
              <a:ext uri="{FF2B5EF4-FFF2-40B4-BE49-F238E27FC236}">
                <a16:creationId xmlns:a16="http://schemas.microsoft.com/office/drawing/2014/main" id="{6AD94E1F-8B8D-42A6-B3DD-6DA2AE1AAEBB}"/>
              </a:ext>
            </a:extLst>
          </p:cNvPr>
          <p:cNvSpPr>
            <a:spLocks noGrp="1"/>
          </p:cNvSpPr>
          <p:nvPr>
            <p:ph type="ftr" sz="quarter" idx="11"/>
          </p:nvPr>
        </p:nvSpPr>
        <p:spPr bwMode="auto">
          <a:xfrm>
            <a:off x="48768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Box 4">
            <a:extLst>
              <a:ext uri="{FF2B5EF4-FFF2-40B4-BE49-F238E27FC236}">
                <a16:creationId xmlns:a16="http://schemas.microsoft.com/office/drawing/2014/main" id="{D04787F1-7951-44A1-A562-208E14D22F0A}"/>
              </a:ext>
            </a:extLst>
          </p:cNvPr>
          <p:cNvSpPr txBox="1">
            <a:spLocks noChangeArrowheads="1"/>
          </p:cNvSpPr>
          <p:nvPr/>
        </p:nvSpPr>
        <p:spPr bwMode="auto">
          <a:xfrm>
            <a:off x="6019800" y="6248401"/>
            <a:ext cx="3352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6" name="Title 1">
            <a:extLst>
              <a:ext uri="{FF2B5EF4-FFF2-40B4-BE49-F238E27FC236}">
                <a16:creationId xmlns:a16="http://schemas.microsoft.com/office/drawing/2014/main" id="{033ED665-37BA-4925-8D94-7227717864DE}"/>
              </a:ext>
            </a:extLst>
          </p:cNvPr>
          <p:cNvSpPr txBox="1">
            <a:spLocks/>
          </p:cNvSpPr>
          <p:nvPr/>
        </p:nvSpPr>
        <p:spPr>
          <a:xfrm>
            <a:off x="1198651" y="1837362"/>
            <a:ext cx="3657600" cy="762000"/>
          </a:xfrm>
          <a:prstGeom prst="rect">
            <a:avLst/>
          </a:prstGeom>
          <a:effectLst/>
        </p:spPr>
        <p:txBody>
          <a:bodyPr tIns="0" bIns="0" anchor="b"/>
          <a:lstStyle/>
          <a:p>
            <a:pPr algn="ctr">
              <a:lnSpc>
                <a:spcPts val="5400"/>
              </a:lnSpc>
              <a:defRPr/>
            </a:pPr>
            <a:endParaRPr lang="en-US" sz="3600" dirty="0">
              <a:solidFill>
                <a:schemeClr val="accent1"/>
              </a:solidFill>
              <a:latin typeface="+mj-lt"/>
              <a:ea typeface="+mj-ea"/>
              <a:cs typeface="+mj-cs"/>
            </a:endParaRPr>
          </a:p>
          <a:p>
            <a:pPr algn="ctr">
              <a:lnSpc>
                <a:spcPts val="5400"/>
              </a:lnSpc>
              <a:defRPr/>
            </a:pPr>
            <a:r>
              <a:rPr lang="en-US" sz="3600" b="1" dirty="0">
                <a:latin typeface="+mj-lt"/>
                <a:ea typeface="+mj-ea"/>
                <a:cs typeface="+mj-cs"/>
              </a:rPr>
              <a:t>Short I/O Wait</a:t>
            </a:r>
          </a:p>
        </p:txBody>
      </p:sp>
      <p:pic>
        <p:nvPicPr>
          <p:cNvPr id="91140" name="Picture 7" descr="f5.pdf">
            <a:extLst>
              <a:ext uri="{FF2B5EF4-FFF2-40B4-BE49-F238E27FC236}">
                <a16:creationId xmlns:a16="http://schemas.microsoft.com/office/drawing/2014/main" id="{E978520C-3D04-44CB-A46D-5EBB90B4FC35}"/>
              </a:ext>
            </a:extLst>
          </p:cNvPr>
          <p:cNvPicPr>
            <a:picLocks noChangeAspect="1"/>
          </p:cNvPicPr>
          <p:nvPr/>
        </p:nvPicPr>
        <p:blipFill>
          <a:blip r:embed="rId3">
            <a:extLst>
              <a:ext uri="{28A0092B-C50C-407E-A947-70E740481C1C}">
                <a14:useLocalDpi xmlns:a14="http://schemas.microsoft.com/office/drawing/2010/main" val="0"/>
              </a:ext>
            </a:extLst>
          </a:blip>
          <a:srcRect l="35294" t="22726" r="35294" b="34544"/>
          <a:stretch>
            <a:fillRect/>
          </a:stretch>
        </p:blipFill>
        <p:spPr bwMode="auto">
          <a:xfrm>
            <a:off x="5783176" y="147934"/>
            <a:ext cx="3105150" cy="5837238"/>
          </a:xfrm>
          <a:prstGeom prst="rect">
            <a:avLst/>
          </a:prstGeom>
          <a:noFill/>
          <a:ln w="222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1141" name="Footer Placeholder 1">
            <a:extLst>
              <a:ext uri="{FF2B5EF4-FFF2-40B4-BE49-F238E27FC236}">
                <a16:creationId xmlns:a16="http://schemas.microsoft.com/office/drawing/2014/main" id="{B9425654-79CB-4066-A61C-B7D59EA9D205}"/>
              </a:ext>
            </a:extLst>
          </p:cNvPr>
          <p:cNvSpPr>
            <a:spLocks noGrp="1"/>
          </p:cNvSpPr>
          <p:nvPr>
            <p:ph type="ftr" sz="quarter" idx="11"/>
          </p:nvPr>
        </p:nvSpPr>
        <p:spPr bwMode="auto">
          <a:xfrm>
            <a:off x="35814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spd="slow">
    <p:randomBar dir="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Box 4">
            <a:extLst>
              <a:ext uri="{FF2B5EF4-FFF2-40B4-BE49-F238E27FC236}">
                <a16:creationId xmlns:a16="http://schemas.microsoft.com/office/drawing/2014/main" id="{8AB6503C-B9D8-4E1A-9B5E-1895CA19E634}"/>
              </a:ext>
            </a:extLst>
          </p:cNvPr>
          <p:cNvSpPr txBox="1">
            <a:spLocks noChangeArrowheads="1"/>
          </p:cNvSpPr>
          <p:nvPr/>
        </p:nvSpPr>
        <p:spPr bwMode="auto">
          <a:xfrm>
            <a:off x="6019800" y="6248401"/>
            <a:ext cx="3352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endParaRPr lang="en-US" altLang="en-US"/>
          </a:p>
        </p:txBody>
      </p:sp>
      <p:sp>
        <p:nvSpPr>
          <p:cNvPr id="6" name="Title 1">
            <a:extLst>
              <a:ext uri="{FF2B5EF4-FFF2-40B4-BE49-F238E27FC236}">
                <a16:creationId xmlns:a16="http://schemas.microsoft.com/office/drawing/2014/main" id="{6BFA6274-98C0-4670-91A3-70E44836195A}"/>
              </a:ext>
            </a:extLst>
          </p:cNvPr>
          <p:cNvSpPr txBox="1">
            <a:spLocks/>
          </p:cNvSpPr>
          <p:nvPr/>
        </p:nvSpPr>
        <p:spPr>
          <a:xfrm>
            <a:off x="1408416" y="1472630"/>
            <a:ext cx="3657600" cy="685800"/>
          </a:xfrm>
          <a:prstGeom prst="rect">
            <a:avLst/>
          </a:prstGeom>
          <a:effectLst/>
        </p:spPr>
        <p:txBody>
          <a:bodyPr tIns="0" bIns="0" anchor="b"/>
          <a:lstStyle/>
          <a:p>
            <a:pPr algn="ctr">
              <a:lnSpc>
                <a:spcPts val="5400"/>
              </a:lnSpc>
              <a:defRPr/>
            </a:pPr>
            <a:endParaRPr lang="en-US" sz="3600" dirty="0">
              <a:solidFill>
                <a:schemeClr val="accent1"/>
              </a:solidFill>
              <a:latin typeface="+mj-lt"/>
              <a:ea typeface="+mj-ea"/>
              <a:cs typeface="+mj-cs"/>
            </a:endParaRPr>
          </a:p>
          <a:p>
            <a:pPr algn="ctr">
              <a:lnSpc>
                <a:spcPts val="5400"/>
              </a:lnSpc>
              <a:defRPr/>
            </a:pPr>
            <a:r>
              <a:rPr lang="en-US" sz="3600" b="1" dirty="0">
                <a:latin typeface="+mj-lt"/>
                <a:ea typeface="+mj-ea"/>
                <a:cs typeface="+mj-cs"/>
              </a:rPr>
              <a:t>Long I/O Wait</a:t>
            </a:r>
          </a:p>
        </p:txBody>
      </p:sp>
      <p:pic>
        <p:nvPicPr>
          <p:cNvPr id="93188" name="Picture 6" descr="f5.pdf">
            <a:extLst>
              <a:ext uri="{FF2B5EF4-FFF2-40B4-BE49-F238E27FC236}">
                <a16:creationId xmlns:a16="http://schemas.microsoft.com/office/drawing/2014/main" id="{A6068EEF-6FC7-404E-95AA-88154C187188}"/>
              </a:ext>
            </a:extLst>
          </p:cNvPr>
          <p:cNvPicPr>
            <a:picLocks noChangeAspect="1"/>
          </p:cNvPicPr>
          <p:nvPr/>
        </p:nvPicPr>
        <p:blipFill>
          <a:blip r:embed="rId3">
            <a:extLst>
              <a:ext uri="{28A0092B-C50C-407E-A947-70E740481C1C}">
                <a14:useLocalDpi xmlns:a14="http://schemas.microsoft.com/office/drawing/2010/main" val="0"/>
              </a:ext>
            </a:extLst>
          </a:blip>
          <a:srcRect l="64706" t="20909" r="4706" b="33636"/>
          <a:stretch>
            <a:fillRect/>
          </a:stretch>
        </p:blipFill>
        <p:spPr bwMode="auto">
          <a:xfrm>
            <a:off x="5772365" y="-12843"/>
            <a:ext cx="3190875" cy="613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Footer Placeholder 1">
            <a:extLst>
              <a:ext uri="{FF2B5EF4-FFF2-40B4-BE49-F238E27FC236}">
                <a16:creationId xmlns:a16="http://schemas.microsoft.com/office/drawing/2014/main" id="{764B79DE-C8DA-49DB-9A43-0E350A42B199}"/>
              </a:ext>
            </a:extLst>
          </p:cNvPr>
          <p:cNvSpPr>
            <a:spLocks noGrp="1"/>
          </p:cNvSpPr>
          <p:nvPr>
            <p:ph type="ftr" sz="quarter" idx="11"/>
          </p:nvPr>
        </p:nvSpPr>
        <p:spPr bwMode="auto">
          <a:xfrm>
            <a:off x="48768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ED73420A-59A5-4047-A7DA-E6CAB4E7729C}"/>
              </a:ext>
            </a:extLst>
          </p:cNvPr>
          <p:cNvSpPr>
            <a:spLocks noGrp="1" noChangeArrowheads="1"/>
          </p:cNvSpPr>
          <p:nvPr>
            <p:ph type="title"/>
          </p:nvPr>
        </p:nvSpPr>
        <p:spPr>
          <a:xfrm>
            <a:off x="2493963" y="0"/>
            <a:ext cx="7793037" cy="693738"/>
          </a:xfrm>
        </p:spPr>
        <p:txBody>
          <a:bodyPr/>
          <a:lstStyle/>
          <a:p>
            <a:r>
              <a:rPr lang="en-US" altLang="en-US" sz="3600" dirty="0"/>
              <a:t>Prayer</a:t>
            </a:r>
          </a:p>
        </p:txBody>
      </p:sp>
      <p:sp>
        <p:nvSpPr>
          <p:cNvPr id="16387" name="Content Placeholder 1">
            <a:extLst>
              <a:ext uri="{FF2B5EF4-FFF2-40B4-BE49-F238E27FC236}">
                <a16:creationId xmlns:a16="http://schemas.microsoft.com/office/drawing/2014/main" id="{2DC019FD-9B4D-48BB-A524-D9C1C177C4C6}"/>
              </a:ext>
            </a:extLst>
          </p:cNvPr>
          <p:cNvSpPr>
            <a:spLocks noGrp="1" noChangeArrowheads="1"/>
          </p:cNvSpPr>
          <p:nvPr>
            <p:ph idx="1"/>
          </p:nvPr>
        </p:nvSpPr>
        <p:spPr>
          <a:xfrm>
            <a:off x="2209800" y="1559960"/>
            <a:ext cx="7772400" cy="1106488"/>
          </a:xfrm>
        </p:spPr>
        <p:txBody>
          <a:bodyPr/>
          <a:lstStyle/>
          <a:p>
            <a:pPr marL="0" indent="0">
              <a:buNone/>
            </a:pPr>
            <a:r>
              <a:rPr lang="en-US" altLang="en-US" dirty="0"/>
              <a:t>1 minute for a silent prayer</a:t>
            </a:r>
          </a:p>
        </p:txBody>
      </p:sp>
      <p:sp>
        <p:nvSpPr>
          <p:cNvPr id="16388" name="Footer Placeholder 1">
            <a:extLst>
              <a:ext uri="{FF2B5EF4-FFF2-40B4-BE49-F238E27FC236}">
                <a16:creationId xmlns:a16="http://schemas.microsoft.com/office/drawing/2014/main" id="{C6DCEEA9-7346-4C58-AA58-EEEE85766BD7}"/>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CC00FF"/>
                </a:solidFill>
              </a:rPr>
              <a:t>Grand Canyon University</a:t>
            </a:r>
          </a:p>
        </p:txBody>
      </p:sp>
      <p:sp>
        <p:nvSpPr>
          <p:cNvPr id="16389" name="Slide Number Placeholder 1">
            <a:extLst>
              <a:ext uri="{FF2B5EF4-FFF2-40B4-BE49-F238E27FC236}">
                <a16:creationId xmlns:a16="http://schemas.microsoft.com/office/drawing/2014/main" id="{03695787-E135-4173-8D8D-1466A80D3B79}"/>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8FF67F5D-3963-4829-8481-24CD925ED46D}" type="slidenum">
              <a:rPr lang="en-US" altLang="en-US" sz="1400"/>
              <a:pPr>
                <a:spcBef>
                  <a:spcPct val="0"/>
                </a:spcBef>
                <a:buClrTx/>
                <a:buSzTx/>
                <a:buFontTx/>
                <a:buNone/>
              </a:pPr>
              <a:t>7</a:t>
            </a:fld>
            <a:endParaRPr lang="en-US" altLang="en-US" sz="140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0">
            <a:extLst>
              <a:ext uri="{FF2B5EF4-FFF2-40B4-BE49-F238E27FC236}">
                <a16:creationId xmlns:a16="http://schemas.microsoft.com/office/drawing/2014/main" id="{4E66F8F8-6A5F-445E-B994-0087C0F3F3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48801" y="5638801"/>
            <a:ext cx="703263"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Picture 6" descr="f6.pdf">
            <a:extLst>
              <a:ext uri="{FF2B5EF4-FFF2-40B4-BE49-F238E27FC236}">
                <a16:creationId xmlns:a16="http://schemas.microsoft.com/office/drawing/2014/main" id="{606FD517-D3C0-4E91-B809-CD28C1E7EB2E}"/>
              </a:ext>
            </a:extLst>
          </p:cNvPr>
          <p:cNvPicPr>
            <a:picLocks noChangeAspect="1"/>
          </p:cNvPicPr>
          <p:nvPr/>
        </p:nvPicPr>
        <p:blipFill>
          <a:blip r:embed="rId4">
            <a:extLst>
              <a:ext uri="{28A0092B-C50C-407E-A947-70E740481C1C}">
                <a14:useLocalDpi xmlns:a14="http://schemas.microsoft.com/office/drawing/2010/main" val="0"/>
              </a:ext>
            </a:extLst>
          </a:blip>
          <a:srcRect l="12727" t="10588" r="24545" b="24706"/>
          <a:stretch>
            <a:fillRect/>
          </a:stretch>
        </p:blipFill>
        <p:spPr bwMode="auto">
          <a:xfrm>
            <a:off x="2076451" y="288924"/>
            <a:ext cx="7372350" cy="587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6" name="Footer Placeholder 1">
            <a:extLst>
              <a:ext uri="{FF2B5EF4-FFF2-40B4-BE49-F238E27FC236}">
                <a16:creationId xmlns:a16="http://schemas.microsoft.com/office/drawing/2014/main" id="{54990B7F-33B3-4759-B9D7-662406CE67C6}"/>
              </a:ext>
            </a:extLst>
          </p:cNvPr>
          <p:cNvSpPr>
            <a:spLocks noGrp="1"/>
          </p:cNvSpPr>
          <p:nvPr>
            <p:ph type="ftr" sz="quarter" idx="11"/>
          </p:nvPr>
        </p:nvSpPr>
        <p:spPr bwMode="auto">
          <a:xfrm>
            <a:off x="48768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spd="slow">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3" descr="f7.pdf">
            <a:extLst>
              <a:ext uri="{FF2B5EF4-FFF2-40B4-BE49-F238E27FC236}">
                <a16:creationId xmlns:a16="http://schemas.microsoft.com/office/drawing/2014/main" id="{AEDA51F9-2D8E-4C5C-BFA8-C8F6C6BE83E3}"/>
              </a:ext>
            </a:extLst>
          </p:cNvPr>
          <p:cNvPicPr>
            <a:picLocks noChangeAspect="1"/>
          </p:cNvPicPr>
          <p:nvPr/>
        </p:nvPicPr>
        <p:blipFill>
          <a:blip r:embed="rId3">
            <a:extLst>
              <a:ext uri="{28A0092B-C50C-407E-A947-70E740481C1C}">
                <a14:useLocalDpi xmlns:a14="http://schemas.microsoft.com/office/drawing/2010/main" val="0"/>
              </a:ext>
            </a:extLst>
          </a:blip>
          <a:srcRect l="8182" t="21176" r="6364" b="20000"/>
          <a:stretch>
            <a:fillRect/>
          </a:stretch>
        </p:blipFill>
        <p:spPr bwMode="auto">
          <a:xfrm>
            <a:off x="1520575" y="76200"/>
            <a:ext cx="8636000" cy="45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Footer Placeholder 1">
            <a:extLst>
              <a:ext uri="{FF2B5EF4-FFF2-40B4-BE49-F238E27FC236}">
                <a16:creationId xmlns:a16="http://schemas.microsoft.com/office/drawing/2014/main" id="{1ECAAF77-6EDA-497B-AEAD-CF87661C0E55}"/>
              </a:ext>
            </a:extLst>
          </p:cNvPr>
          <p:cNvSpPr>
            <a:spLocks noGrp="1"/>
          </p:cNvSpPr>
          <p:nvPr>
            <p:ph type="ftr" sz="quarter" idx="11"/>
          </p:nvPr>
        </p:nvSpPr>
        <p:spPr bwMode="auto">
          <a:xfrm>
            <a:off x="48768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6" descr="f8.pdf">
            <a:extLst>
              <a:ext uri="{FF2B5EF4-FFF2-40B4-BE49-F238E27FC236}">
                <a16:creationId xmlns:a16="http://schemas.microsoft.com/office/drawing/2014/main" id="{D13F157B-3154-4D90-AFE6-F9476BC6CC14}"/>
              </a:ext>
            </a:extLst>
          </p:cNvPr>
          <p:cNvPicPr>
            <a:picLocks noChangeAspect="1"/>
          </p:cNvPicPr>
          <p:nvPr/>
        </p:nvPicPr>
        <p:blipFill>
          <a:blip r:embed="rId3">
            <a:extLst>
              <a:ext uri="{28A0092B-C50C-407E-A947-70E740481C1C}">
                <a14:useLocalDpi xmlns:a14="http://schemas.microsoft.com/office/drawing/2010/main" val="0"/>
              </a:ext>
            </a:extLst>
          </a:blip>
          <a:srcRect l="4706" t="7272" b="10909"/>
          <a:stretch>
            <a:fillRect/>
          </a:stretch>
        </p:blipFill>
        <p:spPr bwMode="auto">
          <a:xfrm>
            <a:off x="3475037" y="76200"/>
            <a:ext cx="5241925" cy="58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1" name="Footer Placeholder 1">
            <a:extLst>
              <a:ext uri="{FF2B5EF4-FFF2-40B4-BE49-F238E27FC236}">
                <a16:creationId xmlns:a16="http://schemas.microsoft.com/office/drawing/2014/main" id="{C35E7FB3-1B94-4EDC-8D80-1DEF0675EF23}"/>
              </a:ext>
            </a:extLst>
          </p:cNvPr>
          <p:cNvSpPr>
            <a:spLocks noGrp="1"/>
          </p:cNvSpPr>
          <p:nvPr>
            <p:ph type="ftr" sz="quarter" idx="11"/>
          </p:nvPr>
        </p:nvSpPr>
        <p:spPr bwMode="auto">
          <a:xfrm>
            <a:off x="48768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spd="slow">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5" descr="f9.pdf">
            <a:extLst>
              <a:ext uri="{FF2B5EF4-FFF2-40B4-BE49-F238E27FC236}">
                <a16:creationId xmlns:a16="http://schemas.microsoft.com/office/drawing/2014/main" id="{8C137EB4-C45A-45EF-A19D-7C77388A772A}"/>
              </a:ext>
            </a:extLst>
          </p:cNvPr>
          <p:cNvPicPr>
            <a:picLocks noChangeAspect="1"/>
          </p:cNvPicPr>
          <p:nvPr/>
        </p:nvPicPr>
        <p:blipFill>
          <a:blip r:embed="rId3">
            <a:extLst>
              <a:ext uri="{28A0092B-C50C-407E-A947-70E740481C1C}">
                <a14:useLocalDpi xmlns:a14="http://schemas.microsoft.com/office/drawing/2010/main" val="0"/>
              </a:ext>
            </a:extLst>
          </a:blip>
          <a:srcRect t="5455" b="7272"/>
          <a:stretch>
            <a:fillRect/>
          </a:stretch>
        </p:blipFill>
        <p:spPr bwMode="auto">
          <a:xfrm>
            <a:off x="3522662" y="76200"/>
            <a:ext cx="5146675" cy="581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79" name="Footer Placeholder 1">
            <a:extLst>
              <a:ext uri="{FF2B5EF4-FFF2-40B4-BE49-F238E27FC236}">
                <a16:creationId xmlns:a16="http://schemas.microsoft.com/office/drawing/2014/main" id="{44C18D9B-CA6B-43F4-B16A-863E11E3EEA8}"/>
              </a:ext>
            </a:extLst>
          </p:cNvPr>
          <p:cNvSpPr>
            <a:spLocks noGrp="1"/>
          </p:cNvSpPr>
          <p:nvPr>
            <p:ph type="ftr" sz="quarter" idx="11"/>
          </p:nvPr>
        </p:nvSpPr>
        <p:spPr bwMode="auto">
          <a:xfrm>
            <a:off x="48768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6" descr="f10.pdf">
            <a:extLst>
              <a:ext uri="{FF2B5EF4-FFF2-40B4-BE49-F238E27FC236}">
                <a16:creationId xmlns:a16="http://schemas.microsoft.com/office/drawing/2014/main" id="{8DF13CB6-0727-4389-8CCE-5255A1472542}"/>
              </a:ext>
            </a:extLst>
          </p:cNvPr>
          <p:cNvPicPr>
            <a:picLocks noChangeAspect="1"/>
          </p:cNvPicPr>
          <p:nvPr/>
        </p:nvPicPr>
        <p:blipFill>
          <a:blip r:embed="rId3">
            <a:extLst>
              <a:ext uri="{28A0092B-C50C-407E-A947-70E740481C1C}">
                <a14:useLocalDpi xmlns:a14="http://schemas.microsoft.com/office/drawing/2010/main" val="0"/>
              </a:ext>
            </a:extLst>
          </a:blip>
          <a:srcRect t="10909" b="10909"/>
          <a:stretch>
            <a:fillRect/>
          </a:stretch>
        </p:blipFill>
        <p:spPr bwMode="auto">
          <a:xfrm>
            <a:off x="3235504" y="76200"/>
            <a:ext cx="5964238" cy="603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7" name="Footer Placeholder 1">
            <a:extLst>
              <a:ext uri="{FF2B5EF4-FFF2-40B4-BE49-F238E27FC236}">
                <a16:creationId xmlns:a16="http://schemas.microsoft.com/office/drawing/2014/main" id="{68875FD6-219B-464A-BB80-7E52D5DA595E}"/>
              </a:ext>
            </a:extLst>
          </p:cNvPr>
          <p:cNvSpPr>
            <a:spLocks noGrp="1"/>
          </p:cNvSpPr>
          <p:nvPr>
            <p:ph type="ftr" sz="quarter" idx="11"/>
          </p:nvPr>
        </p:nvSpPr>
        <p:spPr bwMode="auto">
          <a:xfrm>
            <a:off x="48768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spd="slow">
    <p:checke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4" descr="f11.pdf">
            <a:extLst>
              <a:ext uri="{FF2B5EF4-FFF2-40B4-BE49-F238E27FC236}">
                <a16:creationId xmlns:a16="http://schemas.microsoft.com/office/drawing/2014/main" id="{81DD1747-BFB8-46A8-9B59-AA05FF21C5AF}"/>
              </a:ext>
            </a:extLst>
          </p:cNvPr>
          <p:cNvPicPr>
            <a:picLocks noChangeAspect="1"/>
          </p:cNvPicPr>
          <p:nvPr/>
        </p:nvPicPr>
        <p:blipFill>
          <a:blip r:embed="rId3">
            <a:extLst>
              <a:ext uri="{28A0092B-C50C-407E-A947-70E740481C1C}">
                <a14:useLocalDpi xmlns:a14="http://schemas.microsoft.com/office/drawing/2010/main" val="0"/>
              </a:ext>
            </a:extLst>
          </a:blip>
          <a:srcRect b="12727"/>
          <a:stretch>
            <a:fillRect/>
          </a:stretch>
        </p:blipFill>
        <p:spPr bwMode="auto">
          <a:xfrm>
            <a:off x="3017178" y="-380144"/>
            <a:ext cx="5802313"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5" name="Footer Placeholder 1">
            <a:extLst>
              <a:ext uri="{FF2B5EF4-FFF2-40B4-BE49-F238E27FC236}">
                <a16:creationId xmlns:a16="http://schemas.microsoft.com/office/drawing/2014/main" id="{1BA9234D-6171-4359-B90D-01EBA7EE729E}"/>
              </a:ext>
            </a:extLst>
          </p:cNvPr>
          <p:cNvSpPr>
            <a:spLocks noGrp="1"/>
          </p:cNvSpPr>
          <p:nvPr>
            <p:ph type="ftr" sz="quarter" idx="11"/>
          </p:nvPr>
        </p:nvSpPr>
        <p:spPr bwMode="auto">
          <a:xfrm>
            <a:off x="4866526" y="64008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527C4-B88C-42AC-B225-0714885EBF5A}"/>
              </a:ext>
            </a:extLst>
          </p:cNvPr>
          <p:cNvSpPr>
            <a:spLocks noGrp="1"/>
          </p:cNvSpPr>
          <p:nvPr>
            <p:ph type="title"/>
          </p:nvPr>
        </p:nvSpPr>
        <p:spPr>
          <a:xfrm>
            <a:off x="3938427" y="152400"/>
            <a:ext cx="3810000" cy="457200"/>
          </a:xfrm>
        </p:spPr>
        <p:txBody>
          <a:bodyPr/>
          <a:lstStyle/>
          <a:p>
            <a:pPr algn="ctr">
              <a:defRPr/>
            </a:pPr>
            <a:r>
              <a:rPr lang="en-NZ" sz="3200" dirty="0">
                <a:solidFill>
                  <a:schemeClr val="tx1"/>
                </a:solidFill>
              </a:rPr>
              <a:t>Multiple Interrupts</a:t>
            </a:r>
          </a:p>
        </p:txBody>
      </p:sp>
      <p:graphicFrame>
        <p:nvGraphicFramePr>
          <p:cNvPr id="4" name="Content Placeholder 3">
            <a:extLst>
              <a:ext uri="{FF2B5EF4-FFF2-40B4-BE49-F238E27FC236}">
                <a16:creationId xmlns:a16="http://schemas.microsoft.com/office/drawing/2014/main" id="{D4D0E033-DE1F-4B2F-9A6C-3854D739272C}"/>
              </a:ext>
            </a:extLst>
          </p:cNvPr>
          <p:cNvGraphicFramePr>
            <a:graphicFrameLocks noGrp="1"/>
          </p:cNvGraphicFramePr>
          <p:nvPr>
            <p:ph sz="half" idx="4294967295"/>
            <p:extLst>
              <p:ext uri="{D42A27DB-BD31-4B8C-83A1-F6EECF244321}">
                <p14:modId xmlns:p14="http://schemas.microsoft.com/office/powerpoint/2010/main" val="1481071135"/>
              </p:ext>
            </p:extLst>
          </p:nvPr>
        </p:nvGraphicFramePr>
        <p:xfrm>
          <a:off x="1794088" y="851899"/>
          <a:ext cx="83058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7524" name="Footer Placeholder 1">
            <a:extLst>
              <a:ext uri="{FF2B5EF4-FFF2-40B4-BE49-F238E27FC236}">
                <a16:creationId xmlns:a16="http://schemas.microsoft.com/office/drawing/2014/main" id="{C041FEC8-A782-4F47-A3C2-F32C3BCEECF2}"/>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4" descr="f12.pdf">
            <a:extLst>
              <a:ext uri="{FF2B5EF4-FFF2-40B4-BE49-F238E27FC236}">
                <a16:creationId xmlns:a16="http://schemas.microsoft.com/office/drawing/2014/main" id="{643795A6-6564-4C69-889E-5D2889493E05}"/>
              </a:ext>
            </a:extLst>
          </p:cNvPr>
          <p:cNvPicPr>
            <a:picLocks noChangeAspect="1"/>
          </p:cNvPicPr>
          <p:nvPr/>
        </p:nvPicPr>
        <p:blipFill>
          <a:blip r:embed="rId3">
            <a:extLst>
              <a:ext uri="{28A0092B-C50C-407E-A947-70E740481C1C}">
                <a14:useLocalDpi xmlns:a14="http://schemas.microsoft.com/office/drawing/2010/main" val="0"/>
              </a:ext>
            </a:extLst>
          </a:blip>
          <a:srcRect b="2727"/>
          <a:stretch>
            <a:fillRect/>
          </a:stretch>
        </p:blipFill>
        <p:spPr bwMode="auto">
          <a:xfrm>
            <a:off x="3590131" y="14287"/>
            <a:ext cx="5011738" cy="631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1" name="Footer Placeholder 1">
            <a:extLst>
              <a:ext uri="{FF2B5EF4-FFF2-40B4-BE49-F238E27FC236}">
                <a16:creationId xmlns:a16="http://schemas.microsoft.com/office/drawing/2014/main" id="{B22FD441-DF8F-417D-A8B2-179B6AFC6CB0}"/>
              </a:ext>
            </a:extLst>
          </p:cNvPr>
          <p:cNvSpPr>
            <a:spLocks noGrp="1"/>
          </p:cNvSpPr>
          <p:nvPr>
            <p:ph type="ftr" sz="quarter" idx="11"/>
          </p:nvPr>
        </p:nvSpPr>
        <p:spPr bwMode="auto">
          <a:xfrm>
            <a:off x="48768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8" name="Picture 3" descr="f13.pdf">
            <a:extLst>
              <a:ext uri="{FF2B5EF4-FFF2-40B4-BE49-F238E27FC236}">
                <a16:creationId xmlns:a16="http://schemas.microsoft.com/office/drawing/2014/main" id="{C3C27174-0994-4A12-BF91-C09077471D5C}"/>
              </a:ext>
            </a:extLst>
          </p:cNvPr>
          <p:cNvPicPr>
            <a:picLocks noChangeAspect="1"/>
          </p:cNvPicPr>
          <p:nvPr/>
        </p:nvPicPr>
        <p:blipFill>
          <a:blip r:embed="rId3">
            <a:extLst>
              <a:ext uri="{28A0092B-C50C-407E-A947-70E740481C1C}">
                <a14:useLocalDpi xmlns:a14="http://schemas.microsoft.com/office/drawing/2010/main" val="0"/>
              </a:ext>
            </a:extLst>
          </a:blip>
          <a:srcRect l="12727" t="12941" r="12727" b="14117"/>
          <a:stretch>
            <a:fillRect/>
          </a:stretch>
        </p:blipFill>
        <p:spPr bwMode="auto">
          <a:xfrm>
            <a:off x="2438400" y="304800"/>
            <a:ext cx="78613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9" name="Footer Placeholder 1">
            <a:extLst>
              <a:ext uri="{FF2B5EF4-FFF2-40B4-BE49-F238E27FC236}">
                <a16:creationId xmlns:a16="http://schemas.microsoft.com/office/drawing/2014/main" id="{A724079D-D5D4-4C78-BF72-6D98F563F9D3}"/>
              </a:ext>
            </a:extLst>
          </p:cNvPr>
          <p:cNvSpPr>
            <a:spLocks noGrp="1"/>
          </p:cNvSpPr>
          <p:nvPr>
            <p:ph type="ftr" sz="quarter" idx="11"/>
          </p:nvPr>
        </p:nvSpPr>
        <p:spPr bwMode="auto">
          <a:xfrm>
            <a:off x="48768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spd="med">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A4B0B463-AABD-48F9-87AC-7A47471159DB}"/>
              </a:ext>
            </a:extLst>
          </p:cNvPr>
          <p:cNvSpPr>
            <a:spLocks noGrp="1"/>
          </p:cNvSpPr>
          <p:nvPr>
            <p:ph type="title"/>
          </p:nvPr>
        </p:nvSpPr>
        <p:spPr>
          <a:xfrm>
            <a:off x="3886200" y="38100"/>
            <a:ext cx="4140200" cy="533400"/>
          </a:xfrm>
        </p:spPr>
        <p:txBody>
          <a:bodyPr/>
          <a:lstStyle/>
          <a:p>
            <a:pPr algn="ctr">
              <a:defRPr/>
            </a:pPr>
            <a:r>
              <a:rPr lang="en-US" sz="3200" dirty="0">
                <a:solidFill>
                  <a:schemeClr val="tx1"/>
                </a:solidFill>
              </a:rPr>
              <a:t>Memory Hierarchy</a:t>
            </a:r>
          </a:p>
        </p:txBody>
      </p:sp>
      <p:sp>
        <p:nvSpPr>
          <p:cNvPr id="113667" name="Content Placeholder 2">
            <a:extLst>
              <a:ext uri="{FF2B5EF4-FFF2-40B4-BE49-F238E27FC236}">
                <a16:creationId xmlns:a16="http://schemas.microsoft.com/office/drawing/2014/main" id="{F4F08FAD-F865-4394-B9E1-5967A96FBDCC}"/>
              </a:ext>
            </a:extLst>
          </p:cNvPr>
          <p:cNvSpPr>
            <a:spLocks noGrp="1" noChangeArrowheads="1"/>
          </p:cNvSpPr>
          <p:nvPr>
            <p:ph sz="half" idx="4294967295"/>
          </p:nvPr>
        </p:nvSpPr>
        <p:spPr>
          <a:xfrm>
            <a:off x="1428108" y="970908"/>
            <a:ext cx="8534400" cy="4267200"/>
          </a:xfrm>
        </p:spPr>
        <p:txBody>
          <a:bodyPr/>
          <a:lstStyle/>
          <a:p>
            <a:r>
              <a:rPr lang="en-US" altLang="en-US" sz="2800" dirty="0"/>
              <a:t>Major constraints in memory</a:t>
            </a:r>
          </a:p>
          <a:p>
            <a:pPr lvl="2">
              <a:buSzPct val="140000"/>
              <a:buFont typeface="Wingdings" panose="05000000000000000000" pitchFamily="2" charset="2"/>
              <a:buChar char="§"/>
            </a:pPr>
            <a:r>
              <a:rPr lang="en-US" altLang="en-US" dirty="0"/>
              <a:t>amount</a:t>
            </a:r>
          </a:p>
          <a:p>
            <a:pPr lvl="2">
              <a:buSzPct val="140000"/>
              <a:buFont typeface="Wingdings" panose="05000000000000000000" pitchFamily="2" charset="2"/>
              <a:buChar char="§"/>
            </a:pPr>
            <a:r>
              <a:rPr lang="en-US" altLang="en-US" dirty="0"/>
              <a:t>speed</a:t>
            </a:r>
          </a:p>
          <a:p>
            <a:pPr lvl="2">
              <a:buSzPct val="140000"/>
              <a:buFont typeface="Wingdings" panose="05000000000000000000" pitchFamily="2" charset="2"/>
              <a:buChar char="§"/>
            </a:pPr>
            <a:r>
              <a:rPr lang="en-US" altLang="en-US" dirty="0"/>
              <a:t>expense</a:t>
            </a:r>
          </a:p>
          <a:p>
            <a:r>
              <a:rPr lang="en-US" altLang="en-US" sz="2800" dirty="0"/>
              <a:t>Memory must be able to keep up with the processor</a:t>
            </a:r>
          </a:p>
          <a:p>
            <a:r>
              <a:rPr lang="en-US" altLang="en-US" sz="2800" dirty="0"/>
              <a:t>Cost of memory must be reasonable in relationship to the other components</a:t>
            </a:r>
          </a:p>
        </p:txBody>
      </p:sp>
      <p:pic>
        <p:nvPicPr>
          <p:cNvPr id="113668" name="Picture 12">
            <a:extLst>
              <a:ext uri="{FF2B5EF4-FFF2-40B4-BE49-F238E27FC236}">
                <a16:creationId xmlns:a16="http://schemas.microsoft.com/office/drawing/2014/main" id="{D4F4221F-A0F3-4D53-A94F-0FAC6CC58A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30128" y="3826820"/>
            <a:ext cx="1066800" cy="141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Footer Placeholder 1">
            <a:extLst>
              <a:ext uri="{FF2B5EF4-FFF2-40B4-BE49-F238E27FC236}">
                <a16:creationId xmlns:a16="http://schemas.microsoft.com/office/drawing/2014/main" id="{6447BB1F-94F3-4820-81DB-9AB59A5AA94F}"/>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AFC2EC5-9AE4-4EC8-A6AE-3427251C4411}"/>
              </a:ext>
            </a:extLst>
          </p:cNvPr>
          <p:cNvSpPr>
            <a:spLocks noGrp="1" noChangeArrowheads="1"/>
          </p:cNvSpPr>
          <p:nvPr>
            <p:ph type="title"/>
          </p:nvPr>
        </p:nvSpPr>
        <p:spPr>
          <a:xfrm>
            <a:off x="2459182" y="80481"/>
            <a:ext cx="7793037" cy="693738"/>
          </a:xfrm>
        </p:spPr>
        <p:txBody>
          <a:bodyPr/>
          <a:lstStyle/>
          <a:p>
            <a:r>
              <a:rPr lang="en-US" altLang="en-US" sz="3200" dirty="0"/>
              <a:t>Class Expectations and Policies</a:t>
            </a:r>
          </a:p>
        </p:txBody>
      </p:sp>
      <p:sp>
        <p:nvSpPr>
          <p:cNvPr id="17411" name="Content Placeholder 1">
            <a:extLst>
              <a:ext uri="{FF2B5EF4-FFF2-40B4-BE49-F238E27FC236}">
                <a16:creationId xmlns:a16="http://schemas.microsoft.com/office/drawing/2014/main" id="{2BD18B21-EED8-452D-8421-0F8F1BA5A20F}"/>
              </a:ext>
            </a:extLst>
          </p:cNvPr>
          <p:cNvSpPr>
            <a:spLocks noGrp="1" noChangeArrowheads="1"/>
          </p:cNvSpPr>
          <p:nvPr>
            <p:ph idx="1"/>
          </p:nvPr>
        </p:nvSpPr>
        <p:spPr>
          <a:xfrm>
            <a:off x="1659276" y="1088205"/>
            <a:ext cx="9227906" cy="3052282"/>
          </a:xfrm>
        </p:spPr>
        <p:txBody>
          <a:bodyPr/>
          <a:lstStyle/>
          <a:p>
            <a:pPr marL="0" indent="0">
              <a:buNone/>
            </a:pPr>
            <a:r>
              <a:rPr lang="en-US" altLang="en-US" sz="2400" dirty="0"/>
              <a:t>1.Please login into Halo</a:t>
            </a:r>
          </a:p>
          <a:p>
            <a:pPr marL="0" indent="0">
              <a:buNone/>
            </a:pPr>
            <a:r>
              <a:rPr lang="en-US" altLang="en-US" sz="2400" dirty="0"/>
              <a:t>2.Go to the Welcome Announcement in your Messages</a:t>
            </a:r>
          </a:p>
          <a:p>
            <a:pPr marL="0" indent="0">
              <a:buNone/>
            </a:pPr>
            <a:r>
              <a:rPr lang="en-US" altLang="en-US" sz="2400" dirty="0"/>
              <a:t>•Review General Class expectations</a:t>
            </a:r>
          </a:p>
          <a:p>
            <a:pPr marL="0" indent="0">
              <a:buNone/>
            </a:pPr>
            <a:r>
              <a:rPr lang="en-US" altLang="en-US" sz="2400" dirty="0"/>
              <a:t>•Review Assignments and Participation expectations</a:t>
            </a:r>
          </a:p>
          <a:p>
            <a:pPr marL="0" indent="0">
              <a:buNone/>
            </a:pPr>
            <a:r>
              <a:rPr lang="en-US" altLang="en-US" sz="2400" dirty="0"/>
              <a:t>•Review Class policies  </a:t>
            </a:r>
          </a:p>
          <a:p>
            <a:pPr marL="0" indent="0">
              <a:buNone/>
            </a:pPr>
            <a:endParaRPr lang="en-US" altLang="en-US" dirty="0"/>
          </a:p>
        </p:txBody>
      </p:sp>
      <p:sp>
        <p:nvSpPr>
          <p:cNvPr id="17412" name="Footer Placeholder 1">
            <a:extLst>
              <a:ext uri="{FF2B5EF4-FFF2-40B4-BE49-F238E27FC236}">
                <a16:creationId xmlns:a16="http://schemas.microsoft.com/office/drawing/2014/main" id="{2AF7F178-CD06-4E09-974D-65B212705345}"/>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CC00FF"/>
                </a:solidFill>
              </a:rPr>
              <a:t>Grand Canyon University</a:t>
            </a:r>
          </a:p>
        </p:txBody>
      </p:sp>
      <p:sp>
        <p:nvSpPr>
          <p:cNvPr id="17413" name="Slide Number Placeholder 1">
            <a:extLst>
              <a:ext uri="{FF2B5EF4-FFF2-40B4-BE49-F238E27FC236}">
                <a16:creationId xmlns:a16="http://schemas.microsoft.com/office/drawing/2014/main" id="{17332B94-4FC7-4260-8ECC-1898BD1F5D5D}"/>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48D82CFD-11C5-43B7-9129-8D71950164AE}" type="slidenum">
              <a:rPr lang="en-US" altLang="en-US" sz="1400"/>
              <a:pPr>
                <a:spcBef>
                  <a:spcPct val="0"/>
                </a:spcBef>
                <a:buClrTx/>
                <a:buSzTx/>
                <a:buFontTx/>
                <a:buNone/>
              </a:pPr>
              <a:t>8</a:t>
            </a:fld>
            <a:endParaRPr lang="en-US" altLang="en-US" sz="1400"/>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D59B-72CA-42DC-874B-D8CE604BB85A}"/>
              </a:ext>
            </a:extLst>
          </p:cNvPr>
          <p:cNvSpPr>
            <a:spLocks noGrp="1"/>
          </p:cNvSpPr>
          <p:nvPr>
            <p:ph type="title"/>
          </p:nvPr>
        </p:nvSpPr>
        <p:spPr>
          <a:xfrm>
            <a:off x="4038600" y="0"/>
            <a:ext cx="4114800" cy="533400"/>
          </a:xfrm>
        </p:spPr>
        <p:txBody>
          <a:bodyPr/>
          <a:lstStyle/>
          <a:p>
            <a:pPr algn="ctr">
              <a:defRPr/>
            </a:pPr>
            <a:r>
              <a:rPr lang="en-US" sz="3200" dirty="0">
                <a:solidFill>
                  <a:schemeClr val="tx1"/>
                </a:solidFill>
              </a:rPr>
              <a:t>Memory Relationships</a:t>
            </a:r>
          </a:p>
        </p:txBody>
      </p:sp>
      <p:graphicFrame>
        <p:nvGraphicFramePr>
          <p:cNvPr id="4" name="Content Placeholder 3">
            <a:extLst>
              <a:ext uri="{FF2B5EF4-FFF2-40B4-BE49-F238E27FC236}">
                <a16:creationId xmlns:a16="http://schemas.microsoft.com/office/drawing/2014/main" id="{E9314044-2D57-4BFE-885C-E83802B3C054}"/>
              </a:ext>
            </a:extLst>
          </p:cNvPr>
          <p:cNvGraphicFramePr>
            <a:graphicFrameLocks noGrp="1"/>
          </p:cNvGraphicFramePr>
          <p:nvPr>
            <p:ph sz="half" idx="4294967295"/>
            <p:extLst>
              <p:ext uri="{D42A27DB-BD31-4B8C-83A1-F6EECF244321}">
                <p14:modId xmlns:p14="http://schemas.microsoft.com/office/powerpoint/2010/main" val="3928430267"/>
              </p:ext>
            </p:extLst>
          </p:nvPr>
        </p:nvGraphicFramePr>
        <p:xfrm>
          <a:off x="1756881" y="857036"/>
          <a:ext cx="85344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5716" name="Footer Placeholder 1">
            <a:extLst>
              <a:ext uri="{FF2B5EF4-FFF2-40B4-BE49-F238E27FC236}">
                <a16:creationId xmlns:a16="http://schemas.microsoft.com/office/drawing/2014/main" id="{C38B4179-98B5-4448-954C-E08FB6D9F5DE}"/>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6DE23E62-5214-4118-A212-C5F0A7DB3084}"/>
              </a:ext>
            </a:extLst>
          </p:cNvPr>
          <p:cNvSpPr>
            <a:spLocks noGrp="1"/>
          </p:cNvSpPr>
          <p:nvPr>
            <p:ph type="title"/>
          </p:nvPr>
        </p:nvSpPr>
        <p:spPr>
          <a:xfrm>
            <a:off x="3351088" y="33336"/>
            <a:ext cx="4572000" cy="533400"/>
          </a:xfrm>
        </p:spPr>
        <p:txBody>
          <a:bodyPr/>
          <a:lstStyle/>
          <a:p>
            <a:pPr algn="ctr">
              <a:defRPr/>
            </a:pPr>
            <a:r>
              <a:rPr lang="en-US" sz="3200" dirty="0">
                <a:solidFill>
                  <a:schemeClr val="tx1"/>
                </a:solidFill>
              </a:rPr>
              <a:t>The Memory Hierarchy</a:t>
            </a:r>
          </a:p>
        </p:txBody>
      </p:sp>
      <p:sp>
        <p:nvSpPr>
          <p:cNvPr id="4" name="Content Placeholder 3">
            <a:extLst>
              <a:ext uri="{FF2B5EF4-FFF2-40B4-BE49-F238E27FC236}">
                <a16:creationId xmlns:a16="http://schemas.microsoft.com/office/drawing/2014/main" id="{680FC6F7-5381-442F-B823-89AF41B8914D}"/>
              </a:ext>
            </a:extLst>
          </p:cNvPr>
          <p:cNvSpPr>
            <a:spLocks noGrp="1"/>
          </p:cNvSpPr>
          <p:nvPr>
            <p:ph sz="half" idx="4294967295"/>
          </p:nvPr>
        </p:nvSpPr>
        <p:spPr>
          <a:xfrm>
            <a:off x="1417833" y="696074"/>
            <a:ext cx="4495800" cy="5257800"/>
          </a:xfrm>
        </p:spPr>
        <p:txBody>
          <a:bodyPr>
            <a:normAutofit/>
          </a:bodyPr>
          <a:lstStyle/>
          <a:p>
            <a:pPr>
              <a:defRPr/>
            </a:pPr>
            <a:endParaRPr lang="en-NZ" dirty="0"/>
          </a:p>
          <a:p>
            <a:pPr>
              <a:buSzPct val="109000"/>
              <a:buFont typeface="Wingdings" charset="2"/>
              <a:buChar char="§"/>
              <a:defRPr/>
            </a:pPr>
            <a:r>
              <a:rPr lang="en-NZ" dirty="0"/>
              <a:t>Going down the hierarchy:</a:t>
            </a:r>
            <a:endParaRPr lang="en-NZ" sz="1400" dirty="0"/>
          </a:p>
          <a:p>
            <a:pPr>
              <a:defRPr/>
            </a:pPr>
            <a:endParaRPr lang="en-NZ" sz="800" dirty="0"/>
          </a:p>
          <a:p>
            <a:pPr lvl="1">
              <a:buFont typeface="Wingdings" charset="2"/>
              <a:buChar char="Ø"/>
              <a:defRPr/>
            </a:pPr>
            <a:r>
              <a:rPr lang="en-NZ" sz="2595" dirty="0"/>
              <a:t>decreasing cost per bit</a:t>
            </a:r>
          </a:p>
          <a:p>
            <a:pPr lvl="1">
              <a:buFont typeface="Wingdings" charset="2"/>
              <a:buChar char="Ø"/>
              <a:defRPr/>
            </a:pPr>
            <a:r>
              <a:rPr lang="en-NZ" sz="2595" dirty="0"/>
              <a:t>increasing capacity</a:t>
            </a:r>
          </a:p>
          <a:p>
            <a:pPr lvl="1">
              <a:buFont typeface="Wingdings" charset="2"/>
              <a:buChar char="Ø"/>
              <a:defRPr/>
            </a:pPr>
            <a:r>
              <a:rPr lang="en-NZ" sz="2595" dirty="0"/>
              <a:t>increasing access time</a:t>
            </a:r>
          </a:p>
          <a:p>
            <a:pPr lvl="1">
              <a:buFont typeface="Wingdings" charset="2"/>
              <a:buChar char="Ø"/>
              <a:defRPr/>
            </a:pPr>
            <a:r>
              <a:rPr lang="en-NZ" sz="2595" dirty="0"/>
              <a:t>decreasing frequency of access to the memory by the processor</a:t>
            </a:r>
          </a:p>
          <a:p>
            <a:pPr lvl="1">
              <a:defRPr/>
            </a:pPr>
            <a:endParaRPr lang="en-NZ" dirty="0"/>
          </a:p>
        </p:txBody>
      </p:sp>
      <p:pic>
        <p:nvPicPr>
          <p:cNvPr id="117764" name="Picture 5" descr="f14.pdf">
            <a:extLst>
              <a:ext uri="{FF2B5EF4-FFF2-40B4-BE49-F238E27FC236}">
                <a16:creationId xmlns:a16="http://schemas.microsoft.com/office/drawing/2014/main" id="{CB44454D-4875-4257-994F-EBE4CBBA748B}"/>
              </a:ext>
            </a:extLst>
          </p:cNvPr>
          <p:cNvPicPr>
            <a:picLocks noChangeAspect="1"/>
          </p:cNvPicPr>
          <p:nvPr/>
        </p:nvPicPr>
        <p:blipFill>
          <a:blip r:embed="rId3">
            <a:extLst>
              <a:ext uri="{28A0092B-C50C-407E-A947-70E740481C1C}">
                <a14:useLocalDpi xmlns:a14="http://schemas.microsoft.com/office/drawing/2010/main" val="0"/>
              </a:ext>
            </a:extLst>
          </a:blip>
          <a:srcRect l="7059" t="14545" r="7059" b="10909"/>
          <a:stretch>
            <a:fillRect/>
          </a:stretch>
        </p:blipFill>
        <p:spPr bwMode="auto">
          <a:xfrm>
            <a:off x="5637088" y="861262"/>
            <a:ext cx="4210050" cy="472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5" name="Footer Placeholder 1">
            <a:extLst>
              <a:ext uri="{FF2B5EF4-FFF2-40B4-BE49-F238E27FC236}">
                <a16:creationId xmlns:a16="http://schemas.microsoft.com/office/drawing/2014/main" id="{29B88250-F892-495A-87D3-90A12B046457}"/>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5" descr="f15.pdf">
            <a:extLst>
              <a:ext uri="{FF2B5EF4-FFF2-40B4-BE49-F238E27FC236}">
                <a16:creationId xmlns:a16="http://schemas.microsoft.com/office/drawing/2014/main" id="{381BF8AF-6083-4894-A0AB-2D3DC4B8E0AD}"/>
              </a:ext>
            </a:extLst>
          </p:cNvPr>
          <p:cNvPicPr>
            <a:picLocks noChangeAspect="1"/>
          </p:cNvPicPr>
          <p:nvPr/>
        </p:nvPicPr>
        <p:blipFill>
          <a:blip r:embed="rId3">
            <a:extLst>
              <a:ext uri="{28A0092B-C50C-407E-A947-70E740481C1C}">
                <a14:useLocalDpi xmlns:a14="http://schemas.microsoft.com/office/drawing/2010/main" val="0"/>
              </a:ext>
            </a:extLst>
          </a:blip>
          <a:srcRect t="19090" b="31818"/>
          <a:stretch>
            <a:fillRect/>
          </a:stretch>
        </p:blipFill>
        <p:spPr bwMode="auto">
          <a:xfrm>
            <a:off x="1489075" y="202916"/>
            <a:ext cx="9213850" cy="585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1" name="Footer Placeholder 1">
            <a:extLst>
              <a:ext uri="{FF2B5EF4-FFF2-40B4-BE49-F238E27FC236}">
                <a16:creationId xmlns:a16="http://schemas.microsoft.com/office/drawing/2014/main" id="{DD34F081-EE37-4B6F-9CC3-3A89C0CAC2C2}"/>
              </a:ext>
            </a:extLst>
          </p:cNvPr>
          <p:cNvSpPr>
            <a:spLocks noGrp="1"/>
          </p:cNvSpPr>
          <p:nvPr>
            <p:ph type="ftr" sz="quarter" idx="11"/>
          </p:nvPr>
        </p:nvSpPr>
        <p:spPr bwMode="auto">
          <a:xfrm>
            <a:off x="48768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0373-5A0A-4FB5-8FA3-6EC460647134}"/>
              </a:ext>
            </a:extLst>
          </p:cNvPr>
          <p:cNvSpPr>
            <a:spLocks noGrp="1"/>
          </p:cNvSpPr>
          <p:nvPr>
            <p:ph type="title"/>
          </p:nvPr>
        </p:nvSpPr>
        <p:spPr>
          <a:xfrm>
            <a:off x="3784315" y="0"/>
            <a:ext cx="4114800" cy="609600"/>
          </a:xfrm>
        </p:spPr>
        <p:txBody>
          <a:bodyPr/>
          <a:lstStyle/>
          <a:p>
            <a:pPr algn="ctr">
              <a:defRPr/>
            </a:pPr>
            <a:r>
              <a:rPr lang="en-NZ" sz="3200" dirty="0">
                <a:ln w="15875">
                  <a:solidFill>
                    <a:schemeClr val="accent1">
                      <a:lumMod val="50000"/>
                      <a:alpha val="75000"/>
                    </a:schemeClr>
                  </a:solidFill>
                </a:ln>
                <a:solidFill>
                  <a:schemeClr val="tx1"/>
                </a:solidFill>
              </a:rPr>
              <a:t>Principle of Locality</a:t>
            </a:r>
          </a:p>
        </p:txBody>
      </p:sp>
      <p:sp>
        <p:nvSpPr>
          <p:cNvPr id="121859" name="Content Placeholder 2">
            <a:extLst>
              <a:ext uri="{FF2B5EF4-FFF2-40B4-BE49-F238E27FC236}">
                <a16:creationId xmlns:a16="http://schemas.microsoft.com/office/drawing/2014/main" id="{52E2A351-F623-4048-8475-963E579C259C}"/>
              </a:ext>
            </a:extLst>
          </p:cNvPr>
          <p:cNvSpPr>
            <a:spLocks noGrp="1" noChangeArrowheads="1"/>
          </p:cNvSpPr>
          <p:nvPr>
            <p:ph sz="half" idx="4294967295"/>
          </p:nvPr>
        </p:nvSpPr>
        <p:spPr>
          <a:xfrm>
            <a:off x="1164404" y="609600"/>
            <a:ext cx="9863191" cy="3469240"/>
          </a:xfrm>
        </p:spPr>
        <p:txBody>
          <a:bodyPr/>
          <a:lstStyle/>
          <a:p>
            <a:endParaRPr lang="en-NZ" altLang="en-US" dirty="0"/>
          </a:p>
          <a:p>
            <a:r>
              <a:rPr lang="en-NZ" altLang="en-US" dirty="0"/>
              <a:t>Memory references by the processor tend to cluster</a:t>
            </a:r>
          </a:p>
          <a:p>
            <a:r>
              <a:rPr lang="en-NZ" altLang="en-US" dirty="0"/>
              <a:t>Data is organized so that the percentage of accesses to each successively lower level is substantially less than that of the level above</a:t>
            </a:r>
          </a:p>
          <a:p>
            <a:r>
              <a:rPr lang="en-NZ" altLang="en-US" dirty="0"/>
              <a:t>Can be applied across more than two levels of memory</a:t>
            </a:r>
          </a:p>
        </p:txBody>
      </p:sp>
      <p:sp>
        <p:nvSpPr>
          <p:cNvPr id="121860" name="Footer Placeholder 1">
            <a:extLst>
              <a:ext uri="{FF2B5EF4-FFF2-40B4-BE49-F238E27FC236}">
                <a16:creationId xmlns:a16="http://schemas.microsoft.com/office/drawing/2014/main" id="{72066D0F-E604-4701-A4FC-7B4B14DDB507}"/>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151C56A3-01F2-409A-97EA-6E1EFA79C296}"/>
              </a:ext>
            </a:extLst>
          </p:cNvPr>
          <p:cNvGraphicFramePr/>
          <p:nvPr>
            <p:extLst>
              <p:ext uri="{D42A27DB-BD31-4B8C-83A1-F6EECF244321}">
                <p14:modId xmlns:p14="http://schemas.microsoft.com/office/powerpoint/2010/main" val="2898547198"/>
              </p:ext>
            </p:extLst>
          </p:nvPr>
        </p:nvGraphicFramePr>
        <p:xfrm>
          <a:off x="2213225" y="381000"/>
          <a:ext cx="8382000" cy="609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3907" name="Picture 48">
            <a:extLst>
              <a:ext uri="{FF2B5EF4-FFF2-40B4-BE49-F238E27FC236}">
                <a16:creationId xmlns:a16="http://schemas.microsoft.com/office/drawing/2014/main" id="{EBA2A85F-ABA2-4144-BA26-87335F5CC7F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686800" y="838201"/>
            <a:ext cx="762000"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08" name="Picture 8">
            <a:extLst>
              <a:ext uri="{FF2B5EF4-FFF2-40B4-BE49-F238E27FC236}">
                <a16:creationId xmlns:a16="http://schemas.microsoft.com/office/drawing/2014/main" id="{502AD5E9-94FF-4935-B333-92F875AB63D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362200" y="3817938"/>
            <a:ext cx="2014538"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9" name="Footer Placeholder 1">
            <a:extLst>
              <a:ext uri="{FF2B5EF4-FFF2-40B4-BE49-F238E27FC236}">
                <a16:creationId xmlns:a16="http://schemas.microsoft.com/office/drawing/2014/main" id="{FB82E9DC-9437-4A45-8561-8CFAF20FEFFB}"/>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A6E61CF7-9450-4EED-83F1-CFF4A9BEC258}"/>
              </a:ext>
            </a:extLst>
          </p:cNvPr>
          <p:cNvSpPr>
            <a:spLocks noGrp="1"/>
          </p:cNvSpPr>
          <p:nvPr>
            <p:ph type="title"/>
          </p:nvPr>
        </p:nvSpPr>
        <p:spPr>
          <a:xfrm>
            <a:off x="4165600" y="152400"/>
            <a:ext cx="3379787" cy="533401"/>
          </a:xfrm>
        </p:spPr>
        <p:txBody>
          <a:bodyPr/>
          <a:lstStyle/>
          <a:p>
            <a:pPr>
              <a:defRPr/>
            </a:pPr>
            <a:r>
              <a:rPr lang="en-US" sz="3200" dirty="0">
                <a:ln w="15875">
                  <a:solidFill>
                    <a:schemeClr val="accent1">
                      <a:lumMod val="50000"/>
                      <a:alpha val="75000"/>
                    </a:schemeClr>
                  </a:solidFill>
                </a:ln>
                <a:solidFill>
                  <a:schemeClr val="tx1"/>
                </a:solidFill>
              </a:rPr>
              <a:t>Cache Memory</a:t>
            </a:r>
          </a:p>
        </p:txBody>
      </p:sp>
      <p:sp>
        <p:nvSpPr>
          <p:cNvPr id="125955" name="Content Placeholder 2">
            <a:extLst>
              <a:ext uri="{FF2B5EF4-FFF2-40B4-BE49-F238E27FC236}">
                <a16:creationId xmlns:a16="http://schemas.microsoft.com/office/drawing/2014/main" id="{92BB8B65-BCAF-4076-98CB-236481681FE4}"/>
              </a:ext>
            </a:extLst>
          </p:cNvPr>
          <p:cNvSpPr>
            <a:spLocks noGrp="1" noChangeArrowheads="1"/>
          </p:cNvSpPr>
          <p:nvPr>
            <p:ph sz="half" idx="4294967295"/>
          </p:nvPr>
        </p:nvSpPr>
        <p:spPr>
          <a:xfrm>
            <a:off x="1705510" y="1828800"/>
            <a:ext cx="8534400" cy="2604499"/>
          </a:xfrm>
        </p:spPr>
        <p:txBody>
          <a:bodyPr/>
          <a:lstStyle/>
          <a:p>
            <a:r>
              <a:rPr lang="en-US" altLang="en-US" sz="2400" dirty="0"/>
              <a:t>Invisible to the OS</a:t>
            </a:r>
          </a:p>
          <a:p>
            <a:r>
              <a:rPr lang="en-US" altLang="en-US" sz="2400" dirty="0"/>
              <a:t>Interacts with other memory management hardware</a:t>
            </a:r>
          </a:p>
          <a:p>
            <a:r>
              <a:rPr lang="en-US" altLang="en-US" sz="2400" dirty="0"/>
              <a:t>Processor must access memory at least once per instruction cycle</a:t>
            </a:r>
          </a:p>
          <a:p>
            <a:r>
              <a:rPr lang="en-US" altLang="en-US" sz="2400" dirty="0"/>
              <a:t>Processor execution is limited by memory cycle time</a:t>
            </a:r>
          </a:p>
          <a:p>
            <a:r>
              <a:rPr lang="en-US" altLang="en-US" sz="2400" dirty="0"/>
              <a:t>Exploit the principle of locality with a small, fast memory</a:t>
            </a:r>
          </a:p>
        </p:txBody>
      </p:sp>
      <p:pic>
        <p:nvPicPr>
          <p:cNvPr id="125956" name="Picture 5">
            <a:extLst>
              <a:ext uri="{FF2B5EF4-FFF2-40B4-BE49-F238E27FC236}">
                <a16:creationId xmlns:a16="http://schemas.microsoft.com/office/drawing/2014/main" id="{87DB2F7D-9488-48C6-95D8-85D2B5ACEA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228600"/>
            <a:ext cx="161290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Footer Placeholder 1">
            <a:extLst>
              <a:ext uri="{FF2B5EF4-FFF2-40B4-BE49-F238E27FC236}">
                <a16:creationId xmlns:a16="http://schemas.microsoft.com/office/drawing/2014/main" id="{7F102E8C-8295-4DB9-9514-6D7143AB07AB}"/>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5" descr="f16.pdf">
            <a:extLst>
              <a:ext uri="{FF2B5EF4-FFF2-40B4-BE49-F238E27FC236}">
                <a16:creationId xmlns:a16="http://schemas.microsoft.com/office/drawing/2014/main" id="{DB7BAC75-85A2-4F0E-8424-DF43A2C60DAF}"/>
              </a:ext>
            </a:extLst>
          </p:cNvPr>
          <p:cNvPicPr>
            <a:picLocks noChangeAspect="1"/>
          </p:cNvPicPr>
          <p:nvPr/>
        </p:nvPicPr>
        <p:blipFill>
          <a:blip r:embed="rId3">
            <a:extLst>
              <a:ext uri="{28A0092B-C50C-407E-A947-70E740481C1C}">
                <a14:useLocalDpi xmlns:a14="http://schemas.microsoft.com/office/drawing/2010/main" val="0"/>
              </a:ext>
            </a:extLst>
          </a:blip>
          <a:srcRect t="2727" b="29091"/>
          <a:stretch>
            <a:fillRect/>
          </a:stretch>
        </p:blipFill>
        <p:spPr bwMode="auto">
          <a:xfrm>
            <a:off x="2712377" y="206375"/>
            <a:ext cx="6934200" cy="611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3" name="Footer Placeholder 1">
            <a:extLst>
              <a:ext uri="{FF2B5EF4-FFF2-40B4-BE49-F238E27FC236}">
                <a16:creationId xmlns:a16="http://schemas.microsoft.com/office/drawing/2014/main" id="{81F9D937-2539-41BD-8027-1F8C153F3700}"/>
              </a:ext>
            </a:extLst>
          </p:cNvPr>
          <p:cNvSpPr>
            <a:spLocks noGrp="1"/>
          </p:cNvSpPr>
          <p:nvPr>
            <p:ph type="ftr" sz="quarter" idx="11"/>
          </p:nvPr>
        </p:nvSpPr>
        <p:spPr bwMode="auto">
          <a:xfrm>
            <a:off x="48768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spd="slow">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4" descr="f17.pdf">
            <a:extLst>
              <a:ext uri="{FF2B5EF4-FFF2-40B4-BE49-F238E27FC236}">
                <a16:creationId xmlns:a16="http://schemas.microsoft.com/office/drawing/2014/main" id="{86B6DC2D-BF68-4110-A6C2-92D5597D0237}"/>
              </a:ext>
            </a:extLst>
          </p:cNvPr>
          <p:cNvPicPr>
            <a:picLocks noChangeAspect="1"/>
          </p:cNvPicPr>
          <p:nvPr/>
        </p:nvPicPr>
        <p:blipFill>
          <a:blip r:embed="rId3">
            <a:extLst>
              <a:ext uri="{28A0092B-C50C-407E-A947-70E740481C1C}">
                <a14:useLocalDpi xmlns:a14="http://schemas.microsoft.com/office/drawing/2010/main" val="0"/>
              </a:ext>
            </a:extLst>
          </a:blip>
          <a:srcRect l="6364" t="7059" r="9091" b="8235"/>
          <a:stretch>
            <a:fillRect/>
          </a:stretch>
        </p:blipFill>
        <p:spPr bwMode="auto">
          <a:xfrm>
            <a:off x="2265453" y="233738"/>
            <a:ext cx="7504113" cy="580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1" name="Footer Placeholder 1">
            <a:extLst>
              <a:ext uri="{FF2B5EF4-FFF2-40B4-BE49-F238E27FC236}">
                <a16:creationId xmlns:a16="http://schemas.microsoft.com/office/drawing/2014/main" id="{0D1ADAA1-3F41-41C9-88F1-76D488568701}"/>
              </a:ext>
            </a:extLst>
          </p:cNvPr>
          <p:cNvSpPr>
            <a:spLocks noGrp="1"/>
          </p:cNvSpPr>
          <p:nvPr>
            <p:ph type="ftr" sz="quarter" idx="11"/>
          </p:nvPr>
        </p:nvSpPr>
        <p:spPr bwMode="auto">
          <a:xfrm>
            <a:off x="48768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p:cut/>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7" descr="f18.pdf">
            <a:extLst>
              <a:ext uri="{FF2B5EF4-FFF2-40B4-BE49-F238E27FC236}">
                <a16:creationId xmlns:a16="http://schemas.microsoft.com/office/drawing/2014/main" id="{EA08D9B3-E2C1-499A-9875-09ADC7ED2FFF}"/>
              </a:ext>
            </a:extLst>
          </p:cNvPr>
          <p:cNvPicPr>
            <a:picLocks noChangeAspect="1"/>
          </p:cNvPicPr>
          <p:nvPr/>
        </p:nvPicPr>
        <p:blipFill>
          <a:blip r:embed="rId3">
            <a:extLst>
              <a:ext uri="{28A0092B-C50C-407E-A947-70E740481C1C}">
                <a14:useLocalDpi xmlns:a14="http://schemas.microsoft.com/office/drawing/2010/main" val="0"/>
              </a:ext>
            </a:extLst>
          </a:blip>
          <a:srcRect t="10001" b="10909"/>
          <a:stretch>
            <a:fillRect/>
          </a:stretch>
        </p:blipFill>
        <p:spPr bwMode="auto">
          <a:xfrm>
            <a:off x="3238500" y="76200"/>
            <a:ext cx="6172200" cy="631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099" name="Footer Placeholder 1">
            <a:extLst>
              <a:ext uri="{FF2B5EF4-FFF2-40B4-BE49-F238E27FC236}">
                <a16:creationId xmlns:a16="http://schemas.microsoft.com/office/drawing/2014/main" id="{7C3E17EB-E309-45FA-9033-D63BF0442BAC}"/>
              </a:ext>
            </a:extLst>
          </p:cNvPr>
          <p:cNvSpPr>
            <a:spLocks noGrp="1"/>
          </p:cNvSpPr>
          <p:nvPr>
            <p:ph type="ftr" sz="quarter" idx="11"/>
          </p:nvPr>
        </p:nvSpPr>
        <p:spPr bwMode="auto">
          <a:xfrm>
            <a:off x="48768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spd="slow">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B0A18-49C3-40AD-8590-D5754A727938}"/>
              </a:ext>
            </a:extLst>
          </p:cNvPr>
          <p:cNvSpPr>
            <a:spLocks noGrp="1"/>
          </p:cNvSpPr>
          <p:nvPr>
            <p:ph type="title"/>
          </p:nvPr>
        </p:nvSpPr>
        <p:spPr>
          <a:xfrm>
            <a:off x="2057400" y="304800"/>
            <a:ext cx="2057400" cy="1905000"/>
          </a:xfrm>
        </p:spPr>
        <p:txBody>
          <a:bodyPr rtlCol="0">
            <a:normAutofit/>
          </a:bodyPr>
          <a:lstStyle/>
          <a:p>
            <a:pPr eaLnBrk="1" fontAlgn="auto" hangingPunct="1">
              <a:spcAft>
                <a:spcPts val="0"/>
              </a:spcAft>
              <a:defRPr/>
            </a:pPr>
            <a:r>
              <a:rPr lang="en-NZ" sz="4400" b="1" dirty="0">
                <a:ln w="15875">
                  <a:solidFill>
                    <a:schemeClr val="accent1">
                      <a:lumMod val="50000"/>
                      <a:alpha val="75000"/>
                    </a:schemeClr>
                  </a:solidFill>
                </a:ln>
                <a:solidFill>
                  <a:schemeClr val="tx1"/>
                </a:solidFill>
              </a:rPr>
              <a:t>Cache Design</a:t>
            </a:r>
          </a:p>
        </p:txBody>
      </p:sp>
      <p:graphicFrame>
        <p:nvGraphicFramePr>
          <p:cNvPr id="13" name="Diagram 12">
            <a:extLst>
              <a:ext uri="{FF2B5EF4-FFF2-40B4-BE49-F238E27FC236}">
                <a16:creationId xmlns:a16="http://schemas.microsoft.com/office/drawing/2014/main" id="{CFCA4ABC-4EC4-48D4-AEA4-812CA69F0425}"/>
              </a:ext>
            </a:extLst>
          </p:cNvPr>
          <p:cNvGraphicFramePr/>
          <p:nvPr>
            <p:extLst>
              <p:ext uri="{D42A27DB-BD31-4B8C-83A1-F6EECF244321}">
                <p14:modId xmlns:p14="http://schemas.microsoft.com/office/powerpoint/2010/main" val="1286328631"/>
              </p:ext>
            </p:extLst>
          </p:nvPr>
        </p:nvGraphicFramePr>
        <p:xfrm>
          <a:off x="3555714" y="202058"/>
          <a:ext cx="6781800"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4148" name="Footer Placeholder 1">
            <a:extLst>
              <a:ext uri="{FF2B5EF4-FFF2-40B4-BE49-F238E27FC236}">
                <a16:creationId xmlns:a16="http://schemas.microsoft.com/office/drawing/2014/main" id="{E1C90F79-45F1-4AA8-9C64-BADC6EDA42BD}"/>
              </a:ext>
            </a:extLst>
          </p:cNvPr>
          <p:cNvSpPr>
            <a:spLocks noGrp="1"/>
          </p:cNvSpPr>
          <p:nvPr>
            <p:ph type="ftr" sz="quarter" idx="11"/>
          </p:nvPr>
        </p:nvSpPr>
        <p:spPr bwMode="auto">
          <a:xfrm>
            <a:off x="4876800" y="6324600"/>
            <a:ext cx="28956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ahoma" panose="020B0604030504040204" pitchFamily="34" charset="0"/>
              </a:defRPr>
            </a:lvl1pPr>
            <a:lvl2pPr marL="742950" indent="-285750">
              <a:defRPr sz="2400">
                <a:solidFill>
                  <a:schemeClr val="tx1"/>
                </a:solidFill>
                <a:latin typeface="Tahoma" panose="020B0604030504040204" pitchFamily="34" charset="0"/>
              </a:defRPr>
            </a:lvl2pPr>
            <a:lvl3pPr marL="1143000" indent="-228600">
              <a:defRPr sz="2400">
                <a:solidFill>
                  <a:schemeClr val="tx1"/>
                </a:solidFill>
                <a:latin typeface="Tahoma" panose="020B0604030504040204" pitchFamily="34" charset="0"/>
              </a:defRPr>
            </a:lvl3pPr>
            <a:lvl4pPr marL="1600200" indent="-228600">
              <a:defRPr sz="2400">
                <a:solidFill>
                  <a:schemeClr val="tx1"/>
                </a:solidFill>
                <a:latin typeface="Tahoma" panose="020B0604030504040204" pitchFamily="34" charset="0"/>
              </a:defRPr>
            </a:lvl4pPr>
            <a:lvl5pPr marL="2057400" indent="-22860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r>
              <a:rPr lang="en-US" altLang="en-US" sz="1400" b="1">
                <a:solidFill>
                  <a:srgbClr val="9933FF"/>
                </a:solidFill>
              </a:rPr>
              <a:t>Grand Canyon University</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CE21823-8CE7-46B6-859E-19A609D2CA25}"/>
              </a:ext>
            </a:extLst>
          </p:cNvPr>
          <p:cNvSpPr>
            <a:spLocks noGrp="1" noChangeArrowheads="1"/>
          </p:cNvSpPr>
          <p:nvPr>
            <p:ph type="title"/>
          </p:nvPr>
        </p:nvSpPr>
        <p:spPr>
          <a:xfrm>
            <a:off x="2438633" y="0"/>
            <a:ext cx="7793037" cy="769938"/>
          </a:xfrm>
        </p:spPr>
        <p:txBody>
          <a:bodyPr/>
          <a:lstStyle/>
          <a:p>
            <a:r>
              <a:rPr lang="en-US" altLang="en-US" sz="3600" dirty="0"/>
              <a:t>Checking In</a:t>
            </a:r>
          </a:p>
        </p:txBody>
      </p:sp>
      <p:sp>
        <p:nvSpPr>
          <p:cNvPr id="18435" name="Content Placeholder 1">
            <a:extLst>
              <a:ext uri="{FF2B5EF4-FFF2-40B4-BE49-F238E27FC236}">
                <a16:creationId xmlns:a16="http://schemas.microsoft.com/office/drawing/2014/main" id="{1BDEAAB9-5D5D-4656-8054-316363773177}"/>
              </a:ext>
            </a:extLst>
          </p:cNvPr>
          <p:cNvSpPr>
            <a:spLocks noGrp="1" noChangeArrowheads="1"/>
          </p:cNvSpPr>
          <p:nvPr>
            <p:ph idx="1"/>
          </p:nvPr>
        </p:nvSpPr>
        <p:spPr>
          <a:xfrm>
            <a:off x="811659" y="965771"/>
            <a:ext cx="10363200" cy="4114800"/>
          </a:xfrm>
        </p:spPr>
        <p:txBody>
          <a:bodyPr/>
          <a:lstStyle/>
          <a:p>
            <a:pPr marL="0" indent="0">
              <a:buNone/>
            </a:pPr>
            <a:r>
              <a:rPr lang="en-US" altLang="en-US" sz="2800" dirty="0"/>
              <a:t>Video: </a:t>
            </a:r>
          </a:p>
          <a:p>
            <a:pPr marL="0" indent="0">
              <a:buNone/>
            </a:pPr>
            <a:r>
              <a:rPr lang="en-US" altLang="en-US" sz="2800" dirty="0">
                <a:hlinkClick r:id="rId2"/>
              </a:rPr>
              <a:t>http://tutorials.gcumedia.com/mediaElements/success-patrol/v1.1/</a:t>
            </a:r>
            <a:endParaRPr lang="en-US" altLang="en-US" sz="2800" dirty="0"/>
          </a:p>
          <a:p>
            <a:pPr marL="0" indent="0">
              <a:buNone/>
            </a:pPr>
            <a:br>
              <a:rPr lang="en-US" altLang="en-US" sz="2800" dirty="0"/>
            </a:br>
            <a:r>
              <a:rPr lang="en-US" altLang="en-US" sz="2800" dirty="0"/>
              <a:t>You must post a response to the Topic 1 discussion question in the Halo classroom within 7 days of the start of the term to demonstrate they are actively enrolled in each class. </a:t>
            </a:r>
            <a:br>
              <a:rPr lang="en-US" altLang="en-US" sz="2800" dirty="0"/>
            </a:br>
            <a:endParaRPr lang="en-US" altLang="en-US" sz="2800" dirty="0"/>
          </a:p>
          <a:p>
            <a:pPr marL="0" indent="0">
              <a:buNone/>
            </a:pPr>
            <a:r>
              <a:rPr lang="en-US" altLang="en-US" sz="2800" dirty="0"/>
              <a:t>Any students who do not post in the Halo within the first 7 days may be dropped from the class.</a:t>
            </a:r>
          </a:p>
          <a:p>
            <a:pPr marL="0" indent="0">
              <a:buNone/>
            </a:pPr>
            <a:endParaRPr lang="en-US" altLang="en-US" dirty="0"/>
          </a:p>
        </p:txBody>
      </p:sp>
      <p:sp>
        <p:nvSpPr>
          <p:cNvPr id="18436" name="Footer Placeholder 1">
            <a:extLst>
              <a:ext uri="{FF2B5EF4-FFF2-40B4-BE49-F238E27FC236}">
                <a16:creationId xmlns:a16="http://schemas.microsoft.com/office/drawing/2014/main" id="{5F660C09-5C77-4285-B6B7-981201A4EBCD}"/>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
        <p:nvSpPr>
          <p:cNvPr id="18437" name="Slide Number Placeholder 1">
            <a:extLst>
              <a:ext uri="{FF2B5EF4-FFF2-40B4-BE49-F238E27FC236}">
                <a16:creationId xmlns:a16="http://schemas.microsoft.com/office/drawing/2014/main" id="{3CF7518E-1174-4283-9BF1-98B2A9CF73B8}"/>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8CF104DD-9954-436E-AF75-60EBEE2472A3}" type="slidenum">
              <a:rPr lang="en-US" altLang="en-US" sz="1400"/>
              <a:pPr>
                <a:spcBef>
                  <a:spcPct val="0"/>
                </a:spcBef>
                <a:buClrTx/>
                <a:buSzTx/>
                <a:buFontTx/>
                <a:buNone/>
              </a:pPr>
              <a:t>9</a:t>
            </a:fld>
            <a:endParaRPr lang="en-US" altLang="en-US" sz="14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677B8528-CD36-4793-8BCD-64F30F0A5D31}"/>
              </a:ext>
            </a:extLst>
          </p:cNvPr>
          <p:cNvSpPr>
            <a:spLocks noGrp="1"/>
          </p:cNvSpPr>
          <p:nvPr>
            <p:ph type="title"/>
          </p:nvPr>
        </p:nvSpPr>
        <p:spPr>
          <a:xfrm>
            <a:off x="3810000" y="0"/>
            <a:ext cx="4572000" cy="611188"/>
          </a:xfrm>
        </p:spPr>
        <p:txBody>
          <a:bodyPr/>
          <a:lstStyle/>
          <a:p>
            <a:pPr algn="ctr">
              <a:defRPr/>
            </a:pPr>
            <a:r>
              <a:rPr lang="en-US" sz="3200" dirty="0">
                <a:solidFill>
                  <a:schemeClr val="tx1"/>
                </a:solidFill>
              </a:rPr>
              <a:t>Cache and Block Size</a:t>
            </a:r>
          </a:p>
        </p:txBody>
      </p:sp>
      <p:graphicFrame>
        <p:nvGraphicFramePr>
          <p:cNvPr id="6" name="Content Placeholder 5">
            <a:extLst>
              <a:ext uri="{FF2B5EF4-FFF2-40B4-BE49-F238E27FC236}">
                <a16:creationId xmlns:a16="http://schemas.microsoft.com/office/drawing/2014/main" id="{95201088-05B8-43EF-B2A0-D21C4447D8FA}"/>
              </a:ext>
            </a:extLst>
          </p:cNvPr>
          <p:cNvGraphicFramePr>
            <a:graphicFrameLocks noGrp="1"/>
          </p:cNvGraphicFramePr>
          <p:nvPr>
            <p:ph sz="half" idx="4294967295"/>
            <p:extLst>
              <p:ext uri="{D42A27DB-BD31-4B8C-83A1-F6EECF244321}">
                <p14:modId xmlns:p14="http://schemas.microsoft.com/office/powerpoint/2010/main" val="3687650600"/>
              </p:ext>
            </p:extLst>
          </p:nvPr>
        </p:nvGraphicFramePr>
        <p:xfrm>
          <a:off x="1624187" y="960513"/>
          <a:ext cx="85344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6196" name="Footer Placeholder 1">
            <a:extLst>
              <a:ext uri="{FF2B5EF4-FFF2-40B4-BE49-F238E27FC236}">
                <a16:creationId xmlns:a16="http://schemas.microsoft.com/office/drawing/2014/main" id="{331EE42D-5A9F-43D0-936A-C0C9237EC808}"/>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3F706DD3-7EB6-442A-8109-F7C67F3A6985}"/>
              </a:ext>
            </a:extLst>
          </p:cNvPr>
          <p:cNvSpPr>
            <a:spLocks noGrp="1"/>
          </p:cNvSpPr>
          <p:nvPr>
            <p:ph type="title"/>
          </p:nvPr>
        </p:nvSpPr>
        <p:spPr>
          <a:xfrm>
            <a:off x="4165600" y="0"/>
            <a:ext cx="3581400" cy="609600"/>
          </a:xfrm>
        </p:spPr>
        <p:txBody>
          <a:bodyPr/>
          <a:lstStyle/>
          <a:p>
            <a:pPr algn="ctr">
              <a:defRPr/>
            </a:pPr>
            <a:r>
              <a:rPr lang="en-US" sz="3200" dirty="0">
                <a:solidFill>
                  <a:schemeClr val="tx1"/>
                </a:solidFill>
              </a:rPr>
              <a:t>Mapping Function</a:t>
            </a:r>
          </a:p>
        </p:txBody>
      </p:sp>
      <p:graphicFrame>
        <p:nvGraphicFramePr>
          <p:cNvPr id="6" name="Content Placeholder 5">
            <a:extLst>
              <a:ext uri="{FF2B5EF4-FFF2-40B4-BE49-F238E27FC236}">
                <a16:creationId xmlns:a16="http://schemas.microsoft.com/office/drawing/2014/main" id="{281E96CF-2245-4764-AB31-0737CCF7F597}"/>
              </a:ext>
            </a:extLst>
          </p:cNvPr>
          <p:cNvGraphicFramePr>
            <a:graphicFrameLocks noGrp="1"/>
          </p:cNvGraphicFramePr>
          <p:nvPr>
            <p:ph sz="half" idx="4294967295"/>
            <p:extLst>
              <p:ext uri="{D42A27DB-BD31-4B8C-83A1-F6EECF244321}">
                <p14:modId xmlns:p14="http://schemas.microsoft.com/office/powerpoint/2010/main" val="2923994430"/>
              </p:ext>
            </p:extLst>
          </p:nvPr>
        </p:nvGraphicFramePr>
        <p:xfrm>
          <a:off x="1689100" y="888714"/>
          <a:ext cx="85344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4">
            <a:extLst>
              <a:ext uri="{FF2B5EF4-FFF2-40B4-BE49-F238E27FC236}">
                <a16:creationId xmlns:a16="http://schemas.microsoft.com/office/drawing/2014/main" id="{0518654A-C037-4EE6-AB21-C68B6DF7984A}"/>
              </a:ext>
            </a:extLst>
          </p:cNvPr>
          <p:cNvSpPr/>
          <p:nvPr/>
        </p:nvSpPr>
        <p:spPr>
          <a:xfrm>
            <a:off x="1508589" y="463550"/>
            <a:ext cx="4876800" cy="1822450"/>
          </a:xfrm>
          <a:prstGeom prst="rect">
            <a:avLst/>
          </a:prstGeom>
        </p:spPr>
        <p:style>
          <a:lnRef idx="0">
            <a:scrgbClr r="0" g="0" b="0"/>
          </a:lnRef>
          <a:fillRef idx="0">
            <a:scrgbClr r="0" g="0" b="0"/>
          </a:fillRef>
          <a:effectRef idx="0">
            <a:scrgbClr r="0" g="0" b="0"/>
          </a:effectRef>
          <a:fontRef idx="minor">
            <a:schemeClr val="lt1"/>
          </a:fontRef>
        </p:style>
        <p:txBody>
          <a:bodyPr lIns="114300" tIns="57150" rIns="114300" bIns="57150" spcCol="1270" anchor="ctr"/>
          <a:lstStyle/>
          <a:p>
            <a:pPr defTabSz="266700">
              <a:lnSpc>
                <a:spcPct val="90000"/>
              </a:lnSpc>
              <a:spcAft>
                <a:spcPct val="35000"/>
              </a:spcAft>
              <a:buSzPct val="150000"/>
              <a:buFont typeface="Lucida Grande"/>
              <a:buChar char="∗"/>
              <a:defRPr/>
            </a:pPr>
            <a:r>
              <a:rPr lang="en-US" sz="2800" dirty="0">
                <a:solidFill>
                  <a:schemeClr val="tx1"/>
                </a:solidFill>
              </a:rPr>
              <a:t>  Determines which cache location the block will occupy</a:t>
            </a:r>
          </a:p>
        </p:txBody>
      </p:sp>
      <p:sp>
        <p:nvSpPr>
          <p:cNvPr id="138245" name="Footer Placeholder 1">
            <a:extLst>
              <a:ext uri="{FF2B5EF4-FFF2-40B4-BE49-F238E27FC236}">
                <a16:creationId xmlns:a16="http://schemas.microsoft.com/office/drawing/2014/main" id="{1DB39024-E9EB-46EF-9B33-9DC686691D94}"/>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23C2A-DF9D-4CDF-BF5C-C61E9F895C40}"/>
              </a:ext>
            </a:extLst>
          </p:cNvPr>
          <p:cNvSpPr>
            <a:spLocks noGrp="1"/>
          </p:cNvSpPr>
          <p:nvPr>
            <p:ph type="title"/>
          </p:nvPr>
        </p:nvSpPr>
        <p:spPr>
          <a:xfrm>
            <a:off x="3474378" y="74612"/>
            <a:ext cx="4648200" cy="687388"/>
          </a:xfrm>
        </p:spPr>
        <p:txBody>
          <a:bodyPr/>
          <a:lstStyle/>
          <a:p>
            <a:pPr>
              <a:defRPr/>
            </a:pPr>
            <a:r>
              <a:rPr lang="en-NZ" sz="3200" dirty="0">
                <a:solidFill>
                  <a:schemeClr val="tx1"/>
                </a:solidFill>
              </a:rPr>
              <a:t>Replacement Algorithm</a:t>
            </a:r>
          </a:p>
        </p:txBody>
      </p:sp>
      <p:sp>
        <p:nvSpPr>
          <p:cNvPr id="140291" name="Content Placeholder 2">
            <a:extLst>
              <a:ext uri="{FF2B5EF4-FFF2-40B4-BE49-F238E27FC236}">
                <a16:creationId xmlns:a16="http://schemas.microsoft.com/office/drawing/2014/main" id="{8E224339-15F7-49D2-9A2F-05C30E25E622}"/>
              </a:ext>
            </a:extLst>
          </p:cNvPr>
          <p:cNvSpPr>
            <a:spLocks noGrp="1" noChangeArrowheads="1"/>
          </p:cNvSpPr>
          <p:nvPr>
            <p:ph sz="half" idx="4294967295"/>
          </p:nvPr>
        </p:nvSpPr>
        <p:spPr>
          <a:xfrm>
            <a:off x="3155878" y="3052281"/>
            <a:ext cx="7683357" cy="1119027"/>
          </a:xfrm>
        </p:spPr>
        <p:txBody>
          <a:bodyPr/>
          <a:lstStyle/>
          <a:p>
            <a:pPr>
              <a:buSzPct val="103000"/>
              <a:buFont typeface="Wingdings" panose="05000000000000000000" pitchFamily="2" charset="2"/>
              <a:buChar char="§"/>
            </a:pPr>
            <a:r>
              <a:rPr lang="en-NZ" altLang="en-US" dirty="0"/>
              <a:t>chooses which block to replace when a new block is to be loaded into the cache</a:t>
            </a:r>
          </a:p>
        </p:txBody>
      </p:sp>
      <p:sp>
        <p:nvSpPr>
          <p:cNvPr id="8" name="Content Placeholder 7">
            <a:extLst>
              <a:ext uri="{FF2B5EF4-FFF2-40B4-BE49-F238E27FC236}">
                <a16:creationId xmlns:a16="http://schemas.microsoft.com/office/drawing/2014/main" id="{5EDCE1C3-1800-4ABE-93DD-75713A7C96E7}"/>
              </a:ext>
            </a:extLst>
          </p:cNvPr>
          <p:cNvSpPr>
            <a:spLocks noGrp="1"/>
          </p:cNvSpPr>
          <p:nvPr>
            <p:ph sz="half" idx="4294967295"/>
          </p:nvPr>
        </p:nvSpPr>
        <p:spPr>
          <a:xfrm>
            <a:off x="2313398" y="914400"/>
            <a:ext cx="7772400" cy="2209800"/>
          </a:xfrm>
        </p:spPr>
        <p:txBody>
          <a:bodyPr>
            <a:normAutofit/>
          </a:bodyPr>
          <a:lstStyle/>
          <a:p>
            <a:pPr marL="342900" lvl="1" indent="-342900">
              <a:buSzPct val="162000"/>
              <a:buFont typeface="Wingdings" charset="2"/>
              <a:buChar char="§"/>
              <a:defRPr/>
            </a:pPr>
            <a:r>
              <a:rPr lang="en-NZ" sz="3200" dirty="0"/>
              <a:t>Least Recently Used (LRU) Algorithm</a:t>
            </a:r>
          </a:p>
          <a:p>
            <a:pPr marL="912813" lvl="1" indent="-344488">
              <a:defRPr/>
            </a:pPr>
            <a:r>
              <a:rPr lang="en-NZ" sz="2400" dirty="0"/>
              <a:t>effective strategy is to replace a block that has been in the cache the longest with no references to it</a:t>
            </a:r>
          </a:p>
          <a:p>
            <a:pPr marL="912813" lvl="1" indent="-344488">
              <a:defRPr/>
            </a:pPr>
            <a:r>
              <a:rPr lang="en-NZ" sz="2400" dirty="0"/>
              <a:t>hardware mechanisms are needed to identify the least recently used block</a:t>
            </a:r>
          </a:p>
        </p:txBody>
      </p:sp>
      <p:sp>
        <p:nvSpPr>
          <p:cNvPr id="140293" name="Footer Placeholder 1">
            <a:extLst>
              <a:ext uri="{FF2B5EF4-FFF2-40B4-BE49-F238E27FC236}">
                <a16:creationId xmlns:a16="http://schemas.microsoft.com/office/drawing/2014/main" id="{664D8C79-B599-40AD-827B-D84BD8BE49B5}"/>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7CAE0E70-2B1D-4F53-AA22-9D68170EF5E0}"/>
              </a:ext>
            </a:extLst>
          </p:cNvPr>
          <p:cNvSpPr>
            <a:spLocks noGrp="1"/>
          </p:cNvSpPr>
          <p:nvPr>
            <p:ph type="title"/>
          </p:nvPr>
        </p:nvSpPr>
        <p:spPr>
          <a:xfrm>
            <a:off x="4752654" y="0"/>
            <a:ext cx="2438400" cy="534988"/>
          </a:xfrm>
        </p:spPr>
        <p:txBody>
          <a:bodyPr/>
          <a:lstStyle/>
          <a:p>
            <a:pPr algn="ctr">
              <a:defRPr/>
            </a:pPr>
            <a:r>
              <a:rPr lang="en-US" sz="3200" dirty="0">
                <a:solidFill>
                  <a:schemeClr val="tx1"/>
                </a:solidFill>
              </a:rPr>
              <a:t>Write Policy</a:t>
            </a:r>
          </a:p>
        </p:txBody>
      </p:sp>
      <p:graphicFrame>
        <p:nvGraphicFramePr>
          <p:cNvPr id="4" name="Content Placeholder 3">
            <a:extLst>
              <a:ext uri="{FF2B5EF4-FFF2-40B4-BE49-F238E27FC236}">
                <a16:creationId xmlns:a16="http://schemas.microsoft.com/office/drawing/2014/main" id="{BBA3BB6A-5928-4AAD-ABB1-9938ADB0E853}"/>
              </a:ext>
            </a:extLst>
          </p:cNvPr>
          <p:cNvGraphicFramePr>
            <a:graphicFrameLocks noGrp="1"/>
          </p:cNvGraphicFramePr>
          <p:nvPr>
            <p:ph sz="half" idx="4294967295"/>
            <p:extLst>
              <p:ext uri="{D42A27DB-BD31-4B8C-83A1-F6EECF244321}">
                <p14:modId xmlns:p14="http://schemas.microsoft.com/office/powerpoint/2010/main" val="913286674"/>
              </p:ext>
            </p:extLst>
          </p:nvPr>
        </p:nvGraphicFramePr>
        <p:xfrm>
          <a:off x="1905000" y="685800"/>
          <a:ext cx="83820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2340" name="Picture 7">
            <a:extLst>
              <a:ext uri="{FF2B5EF4-FFF2-40B4-BE49-F238E27FC236}">
                <a16:creationId xmlns:a16="http://schemas.microsoft.com/office/drawing/2014/main" id="{37FE24C9-87B9-4F77-BA24-C8916812FD0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rot="384465">
            <a:off x="8751888" y="3194050"/>
            <a:ext cx="13081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1" name="Footer Placeholder 1">
            <a:extLst>
              <a:ext uri="{FF2B5EF4-FFF2-40B4-BE49-F238E27FC236}">
                <a16:creationId xmlns:a16="http://schemas.microsoft.com/office/drawing/2014/main" id="{00651ADD-44D6-4CF8-94D8-82AEB0A9502D}"/>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E062-0671-4475-A3E5-341812087577}"/>
              </a:ext>
            </a:extLst>
          </p:cNvPr>
          <p:cNvSpPr>
            <a:spLocks noGrp="1"/>
          </p:cNvSpPr>
          <p:nvPr>
            <p:ph type="title"/>
          </p:nvPr>
        </p:nvSpPr>
        <p:spPr>
          <a:xfrm>
            <a:off x="4762500" y="76201"/>
            <a:ext cx="3124200" cy="609600"/>
          </a:xfrm>
        </p:spPr>
        <p:txBody>
          <a:bodyPr/>
          <a:lstStyle/>
          <a:p>
            <a:pPr algn="ctr">
              <a:defRPr/>
            </a:pPr>
            <a:r>
              <a:rPr lang="en-NZ" sz="3200" dirty="0">
                <a:solidFill>
                  <a:schemeClr val="tx1"/>
                </a:solidFill>
              </a:rPr>
              <a:t>I/O Techniques</a:t>
            </a:r>
          </a:p>
        </p:txBody>
      </p:sp>
      <p:graphicFrame>
        <p:nvGraphicFramePr>
          <p:cNvPr id="5" name="Content Placeholder 4">
            <a:extLst>
              <a:ext uri="{FF2B5EF4-FFF2-40B4-BE49-F238E27FC236}">
                <a16:creationId xmlns:a16="http://schemas.microsoft.com/office/drawing/2014/main" id="{D6637B05-A97B-409F-A48B-AD038CE5B4DF}"/>
              </a:ext>
            </a:extLst>
          </p:cNvPr>
          <p:cNvGraphicFramePr>
            <a:graphicFrameLocks noGrp="1"/>
          </p:cNvGraphicFramePr>
          <p:nvPr>
            <p:ph sz="half" idx="4294967295"/>
            <p:extLst>
              <p:ext uri="{D42A27DB-BD31-4B8C-83A1-F6EECF244321}">
                <p14:modId xmlns:p14="http://schemas.microsoft.com/office/powerpoint/2010/main" val="1702043649"/>
              </p:ext>
            </p:extLst>
          </p:nvPr>
        </p:nvGraphicFramePr>
        <p:xfrm>
          <a:off x="2057400" y="2061867"/>
          <a:ext cx="78486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4388" name="TextBox 7">
            <a:extLst>
              <a:ext uri="{FF2B5EF4-FFF2-40B4-BE49-F238E27FC236}">
                <a16:creationId xmlns:a16="http://schemas.microsoft.com/office/drawing/2014/main" id="{312EC5E9-0191-4A61-B7A0-0690B248A18B}"/>
              </a:ext>
            </a:extLst>
          </p:cNvPr>
          <p:cNvSpPr txBox="1">
            <a:spLocks noChangeArrowheads="1"/>
          </p:cNvSpPr>
          <p:nvPr/>
        </p:nvSpPr>
        <p:spPr bwMode="auto">
          <a:xfrm>
            <a:off x="2590800" y="2362201"/>
            <a:ext cx="7467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US" altLang="en-US" sz="2400"/>
          </a:p>
        </p:txBody>
      </p:sp>
      <p:sp>
        <p:nvSpPr>
          <p:cNvPr id="11" name="Rounded Rectangle 4">
            <a:extLst>
              <a:ext uri="{FF2B5EF4-FFF2-40B4-BE49-F238E27FC236}">
                <a16:creationId xmlns:a16="http://schemas.microsoft.com/office/drawing/2014/main" id="{F08E9DDD-11DB-400B-A744-7A9D9161CFCE}"/>
              </a:ext>
            </a:extLst>
          </p:cNvPr>
          <p:cNvSpPr/>
          <p:nvPr/>
        </p:nvSpPr>
        <p:spPr>
          <a:xfrm>
            <a:off x="2057400" y="726134"/>
            <a:ext cx="8077200" cy="1295400"/>
          </a:xfrm>
          <a:prstGeom prst="rect">
            <a:avLst/>
          </a:prstGeom>
        </p:spPr>
        <p:style>
          <a:lnRef idx="0">
            <a:scrgbClr r="0" g="0" b="0"/>
          </a:lnRef>
          <a:fillRef idx="0">
            <a:scrgbClr r="0" g="0" b="0"/>
          </a:fillRef>
          <a:effectRef idx="0">
            <a:scrgbClr r="0" g="0" b="0"/>
          </a:effectRef>
          <a:fontRef idx="minor">
            <a:schemeClr val="lt1"/>
          </a:fontRef>
        </p:style>
        <p:txBody>
          <a:bodyPr lIns="217742" tIns="0" rIns="217742" bIns="0" spcCol="1270" anchor="ctr"/>
          <a:lstStyle/>
          <a:p>
            <a:pPr defTabSz="266700">
              <a:lnSpc>
                <a:spcPct val="90000"/>
              </a:lnSpc>
              <a:spcAft>
                <a:spcPct val="35000"/>
              </a:spcAft>
              <a:buSzPct val="150000"/>
              <a:buFont typeface="Lucida Grande"/>
              <a:buChar char="∗"/>
              <a:defRPr/>
            </a:pPr>
            <a:r>
              <a:rPr lang="en-US" dirty="0">
                <a:solidFill>
                  <a:schemeClr val="tx1"/>
                </a:solidFill>
              </a:rPr>
              <a:t>  </a:t>
            </a:r>
            <a:r>
              <a:rPr lang="en-US" sz="2400" dirty="0">
                <a:solidFill>
                  <a:schemeClr val="tx1"/>
                </a:solidFill>
              </a:rPr>
              <a:t>When the processor encounters an instruction relating to I/O, it executes that instruction by issuing a command to the appropriate I/O module</a:t>
            </a:r>
          </a:p>
        </p:txBody>
      </p:sp>
      <p:sp>
        <p:nvSpPr>
          <p:cNvPr id="144390" name="Footer Placeholder 1">
            <a:extLst>
              <a:ext uri="{FF2B5EF4-FFF2-40B4-BE49-F238E27FC236}">
                <a16:creationId xmlns:a16="http://schemas.microsoft.com/office/drawing/2014/main" id="{65DB1203-D9B8-413F-AF23-6656351F905D}"/>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5737-397F-4D4D-AB00-088F4DC2686B}"/>
              </a:ext>
            </a:extLst>
          </p:cNvPr>
          <p:cNvSpPr>
            <a:spLocks noGrp="1"/>
          </p:cNvSpPr>
          <p:nvPr>
            <p:ph type="title"/>
          </p:nvPr>
        </p:nvSpPr>
        <p:spPr>
          <a:xfrm>
            <a:off x="2952108" y="0"/>
            <a:ext cx="5334000" cy="611188"/>
          </a:xfrm>
        </p:spPr>
        <p:txBody>
          <a:bodyPr/>
          <a:lstStyle/>
          <a:p>
            <a:pPr>
              <a:defRPr/>
            </a:pPr>
            <a:r>
              <a:rPr lang="en-NZ" sz="3200" b="1" dirty="0">
                <a:solidFill>
                  <a:schemeClr val="tx1"/>
                </a:solidFill>
              </a:rPr>
              <a:t>Programmed I/O</a:t>
            </a:r>
          </a:p>
        </p:txBody>
      </p:sp>
      <p:sp>
        <p:nvSpPr>
          <p:cNvPr id="146435" name="Content Placeholder 2">
            <a:extLst>
              <a:ext uri="{FF2B5EF4-FFF2-40B4-BE49-F238E27FC236}">
                <a16:creationId xmlns:a16="http://schemas.microsoft.com/office/drawing/2014/main" id="{EDE5BE05-D59A-48FE-A567-2C8CA208D659}"/>
              </a:ext>
            </a:extLst>
          </p:cNvPr>
          <p:cNvSpPr>
            <a:spLocks noGrp="1" noChangeArrowheads="1"/>
          </p:cNvSpPr>
          <p:nvPr>
            <p:ph sz="half" idx="4294967295"/>
          </p:nvPr>
        </p:nvSpPr>
        <p:spPr>
          <a:xfrm>
            <a:off x="1027414" y="847617"/>
            <a:ext cx="10376899" cy="3036014"/>
          </a:xfrm>
        </p:spPr>
        <p:txBody>
          <a:bodyPr/>
          <a:lstStyle/>
          <a:p>
            <a:r>
              <a:rPr lang="en-NZ" altLang="en-US" sz="2900" dirty="0"/>
              <a:t>The I/O module performs the requested action then sets the appropriate bits in the I/O status register </a:t>
            </a:r>
          </a:p>
          <a:p>
            <a:r>
              <a:rPr lang="en-NZ" altLang="en-US" sz="2900" dirty="0"/>
              <a:t>The processor periodically checks the status of the I/O module until it determines the instruction is complete</a:t>
            </a:r>
          </a:p>
          <a:p>
            <a:r>
              <a:rPr lang="en-NZ" altLang="en-US" sz="2900" dirty="0"/>
              <a:t>With programmed I/O the performance level of the entire system is severely degraded</a:t>
            </a:r>
          </a:p>
        </p:txBody>
      </p:sp>
      <p:sp>
        <p:nvSpPr>
          <p:cNvPr id="146436" name="Footer Placeholder 1">
            <a:extLst>
              <a:ext uri="{FF2B5EF4-FFF2-40B4-BE49-F238E27FC236}">
                <a16:creationId xmlns:a16="http://schemas.microsoft.com/office/drawing/2014/main" id="{CBD8AE37-480A-4396-B74F-B00106129543}"/>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E7F32-25C0-47B6-A5D3-0558C1C325E4}"/>
              </a:ext>
            </a:extLst>
          </p:cNvPr>
          <p:cNvSpPr>
            <a:spLocks noGrp="1"/>
          </p:cNvSpPr>
          <p:nvPr>
            <p:ph type="title"/>
          </p:nvPr>
        </p:nvSpPr>
        <p:spPr>
          <a:xfrm>
            <a:off x="2606211" y="0"/>
            <a:ext cx="5995988" cy="992188"/>
          </a:xfrm>
        </p:spPr>
        <p:txBody>
          <a:bodyPr/>
          <a:lstStyle/>
          <a:p>
            <a:pPr algn="ctr">
              <a:defRPr/>
            </a:pPr>
            <a:r>
              <a:rPr lang="en-NZ" dirty="0">
                <a:solidFill>
                  <a:schemeClr val="tx1"/>
                </a:solidFill>
              </a:rPr>
              <a:t>Interrupt-Driven I/O</a:t>
            </a:r>
          </a:p>
        </p:txBody>
      </p:sp>
      <p:graphicFrame>
        <p:nvGraphicFramePr>
          <p:cNvPr id="5" name="Content Placeholder 4">
            <a:extLst>
              <a:ext uri="{FF2B5EF4-FFF2-40B4-BE49-F238E27FC236}">
                <a16:creationId xmlns:a16="http://schemas.microsoft.com/office/drawing/2014/main" id="{4728529B-2F01-4760-AAF0-C251289E7067}"/>
              </a:ext>
            </a:extLst>
          </p:cNvPr>
          <p:cNvGraphicFramePr>
            <a:graphicFrameLocks noGrp="1"/>
          </p:cNvGraphicFramePr>
          <p:nvPr>
            <p:ph sz="half" idx="4294967295"/>
            <p:extLst>
              <p:ext uri="{D42A27DB-BD31-4B8C-83A1-F6EECF244321}">
                <p14:modId xmlns:p14="http://schemas.microsoft.com/office/powerpoint/2010/main" val="2245669214"/>
              </p:ext>
            </p:extLst>
          </p:nvPr>
        </p:nvGraphicFramePr>
        <p:xfrm>
          <a:off x="1598488" y="1143000"/>
          <a:ext cx="86106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8484" name="Footer Placeholder 1">
            <a:extLst>
              <a:ext uri="{FF2B5EF4-FFF2-40B4-BE49-F238E27FC236}">
                <a16:creationId xmlns:a16="http://schemas.microsoft.com/office/drawing/2014/main" id="{B5B13EE3-6CFE-42FD-9E78-7C3B5AE09654}"/>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D735886C-DBC7-4D89-AD37-DE4CB3B51E48}"/>
              </a:ext>
            </a:extLst>
          </p:cNvPr>
          <p:cNvSpPr>
            <a:spLocks noGrp="1"/>
          </p:cNvSpPr>
          <p:nvPr>
            <p:ph type="title"/>
          </p:nvPr>
        </p:nvSpPr>
        <p:spPr>
          <a:xfrm>
            <a:off x="2213769" y="0"/>
            <a:ext cx="7764462" cy="693738"/>
          </a:xfrm>
        </p:spPr>
        <p:txBody>
          <a:bodyPr/>
          <a:lstStyle/>
          <a:p>
            <a:pPr>
              <a:defRPr/>
            </a:pPr>
            <a:r>
              <a:rPr lang="en-US" sz="3200" dirty="0">
                <a:solidFill>
                  <a:schemeClr val="tx1"/>
                </a:solidFill>
              </a:rPr>
              <a:t>Interrupt-Driven I/O Drawbacks</a:t>
            </a:r>
          </a:p>
        </p:txBody>
      </p:sp>
      <p:sp>
        <p:nvSpPr>
          <p:cNvPr id="53251" name="Content Placeholder 2">
            <a:extLst>
              <a:ext uri="{FF2B5EF4-FFF2-40B4-BE49-F238E27FC236}">
                <a16:creationId xmlns:a16="http://schemas.microsoft.com/office/drawing/2014/main" id="{779884A3-2A16-475C-85FC-7DB7FF44C0E3}"/>
              </a:ext>
            </a:extLst>
          </p:cNvPr>
          <p:cNvSpPr>
            <a:spLocks noGrp="1"/>
          </p:cNvSpPr>
          <p:nvPr>
            <p:ph sz="half" idx="1"/>
          </p:nvPr>
        </p:nvSpPr>
        <p:spPr>
          <a:xfrm>
            <a:off x="1212350" y="1040607"/>
            <a:ext cx="10048126" cy="4800600"/>
          </a:xfrm>
        </p:spPr>
        <p:txBody>
          <a:bodyPr>
            <a:normAutofit/>
          </a:bodyPr>
          <a:lstStyle/>
          <a:p>
            <a:pPr>
              <a:defRPr/>
            </a:pPr>
            <a:endParaRPr lang="en-US" dirty="0"/>
          </a:p>
          <a:p>
            <a:pPr>
              <a:defRPr/>
            </a:pPr>
            <a:r>
              <a:rPr lang="en-US" dirty="0">
                <a:solidFill>
                  <a:schemeClr val="bg2">
                    <a:lumMod val="10000"/>
                  </a:schemeClr>
                </a:solidFill>
              </a:rPr>
              <a:t>Transfer rate is limited by the speed with which the processor can test and service a device</a:t>
            </a:r>
          </a:p>
          <a:p>
            <a:pPr>
              <a:defRPr/>
            </a:pPr>
            <a:r>
              <a:rPr lang="en-US" dirty="0">
                <a:solidFill>
                  <a:schemeClr val="bg2">
                    <a:lumMod val="10000"/>
                  </a:schemeClr>
                </a:solidFill>
              </a:rPr>
              <a:t>The processor is tied up in managing an I/O transfer</a:t>
            </a:r>
          </a:p>
          <a:p>
            <a:pPr lvl="3">
              <a:buSzPct val="99000"/>
              <a:buFont typeface="Wingdings" charset="2"/>
              <a:buChar char="§"/>
              <a:defRPr/>
            </a:pPr>
            <a:r>
              <a:rPr lang="en-US" sz="3200" dirty="0">
                <a:solidFill>
                  <a:schemeClr val="bg2">
                    <a:lumMod val="10000"/>
                  </a:schemeClr>
                </a:solidFill>
              </a:rPr>
              <a:t> a number of instructions must be executed for each I/O transfer</a:t>
            </a:r>
          </a:p>
        </p:txBody>
      </p:sp>
      <p:pic>
        <p:nvPicPr>
          <p:cNvPr id="150532" name="Picture 3">
            <a:extLst>
              <a:ext uri="{FF2B5EF4-FFF2-40B4-BE49-F238E27FC236}">
                <a16:creationId xmlns:a16="http://schemas.microsoft.com/office/drawing/2014/main" id="{57385E44-3BAE-4969-A05C-C7C3A0DF32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46404" y="346869"/>
            <a:ext cx="1041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533" name="Footer Placeholder 1">
            <a:extLst>
              <a:ext uri="{FF2B5EF4-FFF2-40B4-BE49-F238E27FC236}">
                <a16:creationId xmlns:a16="http://schemas.microsoft.com/office/drawing/2014/main" id="{A0CD4CF9-7A2D-415C-ABED-1E88059F9E52}"/>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F4D2E-E277-4C3A-BDC1-7B445F05F36D}"/>
              </a:ext>
            </a:extLst>
          </p:cNvPr>
          <p:cNvSpPr>
            <a:spLocks noGrp="1"/>
          </p:cNvSpPr>
          <p:nvPr>
            <p:ph type="title"/>
          </p:nvPr>
        </p:nvSpPr>
        <p:spPr>
          <a:xfrm>
            <a:off x="3057418" y="152400"/>
            <a:ext cx="5486400" cy="685800"/>
          </a:xfrm>
        </p:spPr>
        <p:txBody>
          <a:bodyPr/>
          <a:lstStyle/>
          <a:p>
            <a:pPr algn="ctr">
              <a:defRPr/>
            </a:pPr>
            <a:r>
              <a:rPr lang="en-NZ" sz="3200" dirty="0">
                <a:solidFill>
                  <a:schemeClr val="tx1"/>
                </a:solidFill>
              </a:rPr>
              <a:t>Direct Memory Access (DMA)</a:t>
            </a:r>
          </a:p>
        </p:txBody>
      </p:sp>
      <p:graphicFrame>
        <p:nvGraphicFramePr>
          <p:cNvPr id="5" name="Content Placeholder 4">
            <a:extLst>
              <a:ext uri="{FF2B5EF4-FFF2-40B4-BE49-F238E27FC236}">
                <a16:creationId xmlns:a16="http://schemas.microsoft.com/office/drawing/2014/main" id="{568420C8-E476-4F5D-BF13-C8069D877319}"/>
              </a:ext>
            </a:extLst>
          </p:cNvPr>
          <p:cNvGraphicFramePr>
            <a:graphicFrameLocks noGrp="1"/>
          </p:cNvGraphicFramePr>
          <p:nvPr>
            <p:ph sz="half" idx="4294967295"/>
            <p:extLst>
              <p:ext uri="{D42A27DB-BD31-4B8C-83A1-F6EECF244321}">
                <p14:modId xmlns:p14="http://schemas.microsoft.com/office/powerpoint/2010/main" val="3533245000"/>
              </p:ext>
            </p:extLst>
          </p:nvPr>
        </p:nvGraphicFramePr>
        <p:xfrm>
          <a:off x="1975207" y="1790700"/>
          <a:ext cx="8077200" cy="3276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3EDF973B-6C57-44D8-BA72-11F8A1FB6A68}"/>
              </a:ext>
            </a:extLst>
          </p:cNvPr>
          <p:cNvSpPr txBox="1"/>
          <p:nvPr/>
        </p:nvSpPr>
        <p:spPr>
          <a:xfrm>
            <a:off x="2057400" y="919270"/>
            <a:ext cx="8077200" cy="757130"/>
          </a:xfrm>
          <a:prstGeom prst="rect">
            <a:avLst/>
          </a:prstGeom>
          <a:noFill/>
        </p:spPr>
        <p:txBody>
          <a:bodyPr>
            <a:spAutoFit/>
          </a:bodyPr>
          <a:lstStyle/>
          <a:p>
            <a:pPr defTabSz="266700">
              <a:lnSpc>
                <a:spcPct val="90000"/>
              </a:lnSpc>
              <a:spcAft>
                <a:spcPct val="35000"/>
              </a:spcAft>
              <a:buSzPct val="150000"/>
              <a:buFont typeface="Lucida Grande"/>
              <a:buChar char="∗"/>
              <a:defRPr/>
            </a:pPr>
            <a:r>
              <a:rPr lang="en-NZ" dirty="0"/>
              <a:t> </a:t>
            </a:r>
            <a:r>
              <a:rPr lang="en-NZ" sz="2400" dirty="0"/>
              <a:t>Performed by a separate module on the system bus or incorporated into an I/O module</a:t>
            </a:r>
          </a:p>
        </p:txBody>
      </p:sp>
      <p:sp>
        <p:nvSpPr>
          <p:cNvPr id="152581" name="Footer Placeholder 1">
            <a:extLst>
              <a:ext uri="{FF2B5EF4-FFF2-40B4-BE49-F238E27FC236}">
                <a16:creationId xmlns:a16="http://schemas.microsoft.com/office/drawing/2014/main" id="{ACA9455B-C004-4F1D-9227-00C96C462E02}"/>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1169781A-DE07-4096-86E5-0E10109F8B53}"/>
              </a:ext>
            </a:extLst>
          </p:cNvPr>
          <p:cNvSpPr>
            <a:spLocks noGrp="1"/>
          </p:cNvSpPr>
          <p:nvPr>
            <p:ph type="title"/>
          </p:nvPr>
        </p:nvSpPr>
        <p:spPr>
          <a:xfrm>
            <a:off x="3521467" y="0"/>
            <a:ext cx="4419600" cy="610547"/>
          </a:xfrm>
        </p:spPr>
        <p:txBody>
          <a:bodyPr/>
          <a:lstStyle/>
          <a:p>
            <a:pPr algn="ctr">
              <a:defRPr/>
            </a:pPr>
            <a:r>
              <a:rPr lang="en-US" sz="3200" dirty="0">
                <a:ln>
                  <a:solidFill>
                    <a:schemeClr val="accent1">
                      <a:lumMod val="50000"/>
                    </a:schemeClr>
                  </a:solidFill>
                </a:ln>
                <a:solidFill>
                  <a:schemeClr val="tx1"/>
                </a:solidFill>
              </a:rPr>
              <a:t>Direct Memory Access</a:t>
            </a:r>
          </a:p>
        </p:txBody>
      </p:sp>
      <p:sp>
        <p:nvSpPr>
          <p:cNvPr id="154627" name="Content Placeholder 2">
            <a:extLst>
              <a:ext uri="{FF2B5EF4-FFF2-40B4-BE49-F238E27FC236}">
                <a16:creationId xmlns:a16="http://schemas.microsoft.com/office/drawing/2014/main" id="{0C27B5DD-D086-45AD-A515-6A7884800999}"/>
              </a:ext>
            </a:extLst>
          </p:cNvPr>
          <p:cNvSpPr>
            <a:spLocks noGrp="1" noChangeArrowheads="1"/>
          </p:cNvSpPr>
          <p:nvPr>
            <p:ph sz="half" idx="4294967295"/>
          </p:nvPr>
        </p:nvSpPr>
        <p:spPr>
          <a:xfrm>
            <a:off x="1284269" y="943510"/>
            <a:ext cx="9842643" cy="2919573"/>
          </a:xfrm>
        </p:spPr>
        <p:txBody>
          <a:bodyPr/>
          <a:lstStyle/>
          <a:p>
            <a:r>
              <a:rPr lang="en-US" altLang="en-US" dirty="0"/>
              <a:t>Transfers the entire block of data directly to and from memory without going through the processor</a:t>
            </a:r>
          </a:p>
          <a:p>
            <a:pPr lvl="2"/>
            <a:r>
              <a:rPr lang="en-US" altLang="en-US" dirty="0"/>
              <a:t>processor is involved only at the beginning and end of the transfer</a:t>
            </a:r>
          </a:p>
          <a:p>
            <a:pPr lvl="2"/>
            <a:r>
              <a:rPr lang="en-US" altLang="en-US" dirty="0"/>
              <a:t>processor executes more slowly during a transfer when processor access to the bus is required</a:t>
            </a:r>
          </a:p>
          <a:p>
            <a:r>
              <a:rPr lang="en-US" altLang="en-US" dirty="0"/>
              <a:t>More efficient than interrupt-driven or programmed I/O</a:t>
            </a:r>
          </a:p>
        </p:txBody>
      </p:sp>
      <p:sp>
        <p:nvSpPr>
          <p:cNvPr id="154628" name="Footer Placeholder 1">
            <a:extLst>
              <a:ext uri="{FF2B5EF4-FFF2-40B4-BE49-F238E27FC236}">
                <a16:creationId xmlns:a16="http://schemas.microsoft.com/office/drawing/2014/main" id="{46790128-7950-4837-A6FB-DE1C8A99D44D}"/>
              </a:ext>
            </a:extLst>
          </p:cNvPr>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r>
              <a:rPr lang="en-US" altLang="en-US" sz="1400" b="1">
                <a:solidFill>
                  <a:srgbClr val="9933FF"/>
                </a:solidFill>
              </a:rPr>
              <a:t>Grand Canyon University</a:t>
            </a:r>
          </a:p>
        </p:txBody>
      </p:sp>
    </p:spTree>
  </p:cSld>
  <p:clrMapOvr>
    <a:masterClrMapping/>
  </p:clrMapOvr>
  <p:transition spd="slow"/>
</p:sld>
</file>

<file path=ppt/theme/theme1.xml><?xml version="1.0" encoding="utf-8"?>
<a:theme xmlns:a="http://schemas.openxmlformats.org/drawingml/2006/main" name="Blue Diagonal">
  <a:themeElements>
    <a:clrScheme name="Blue Diagonal 4">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0099"/>
        </a:dk2>
        <a:lt2>
          <a:srgbClr val="FFFF00"/>
        </a:lt2>
        <a:accent1>
          <a:srgbClr val="00CCCC"/>
        </a:accent1>
        <a:accent2>
          <a:srgbClr val="FF33CC"/>
        </a:accent2>
        <a:accent3>
          <a:srgbClr val="AAAACA"/>
        </a:accent3>
        <a:accent4>
          <a:srgbClr val="DADADA"/>
        </a:accent4>
        <a:accent5>
          <a:srgbClr val="AAE2E2"/>
        </a:accent5>
        <a:accent6>
          <a:srgbClr val="E72DB9"/>
        </a:accent6>
        <a:hlink>
          <a:srgbClr val="FF0033"/>
        </a:hlink>
        <a:folHlink>
          <a:srgbClr val="3366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0033"/>
        </a:hlink>
        <a:folHlink>
          <a:srgbClr val="3366FF"/>
        </a:folHlink>
      </a:clrScheme>
      <a:clrMap bg1="dk2" tx1="lt1" bg2="dk1" tx2="lt2" accent1="accent1" accent2="accent2" accent3="accent3" accent4="accent4" accent5="accent5" accent6="accent6" hlink="hlink" folHlink="folHlink"/>
    </a:extraClrScheme>
    <a:extraClrScheme>
      <a:clrScheme name="Blue Diagonal 3">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6666FF"/>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5">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00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305</TotalTime>
  <Words>17046</Words>
  <Application>Microsoft Office PowerPoint</Application>
  <PresentationFormat>Widescreen</PresentationFormat>
  <Paragraphs>1161</Paragraphs>
  <Slides>112</Slides>
  <Notes>71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112</vt:i4>
      </vt:variant>
    </vt:vector>
  </HeadingPairs>
  <TitlesOfParts>
    <vt:vector size="123" baseType="lpstr">
      <vt:lpstr>Arial</vt:lpstr>
      <vt:lpstr>Calibri</vt:lpstr>
      <vt:lpstr>Helvetica</vt:lpstr>
      <vt:lpstr>Lucida Grande</vt:lpstr>
      <vt:lpstr>Monotype Sorts</vt:lpstr>
      <vt:lpstr>Open Sans</vt:lpstr>
      <vt:lpstr>Source Sans Pro</vt:lpstr>
      <vt:lpstr>Tahoma</vt:lpstr>
      <vt:lpstr>Times New Roman</vt:lpstr>
      <vt:lpstr>Wingdings</vt:lpstr>
      <vt:lpstr>Blue Diagonal</vt:lpstr>
      <vt:lpstr>Operating Systems CST-315</vt:lpstr>
      <vt:lpstr>Introduction</vt:lpstr>
      <vt:lpstr>Introductions – Who is Ricardo?</vt:lpstr>
      <vt:lpstr>Introductions – Who are my Students?</vt:lpstr>
      <vt:lpstr>I Am Here To Help You!</vt:lpstr>
      <vt:lpstr>Where Else Can I Get Help?</vt:lpstr>
      <vt:lpstr>Prayer</vt:lpstr>
      <vt:lpstr>Class Expectations and Policies</vt:lpstr>
      <vt:lpstr>Checking In</vt:lpstr>
      <vt:lpstr>Class Notes</vt:lpstr>
      <vt:lpstr>CST-315 – Introduction to Operating Systems </vt:lpstr>
      <vt:lpstr>CST-315 – Introduction to Operating Systems</vt:lpstr>
      <vt:lpstr>Format of my Classes</vt:lpstr>
      <vt:lpstr>Class Assignment Summary</vt:lpstr>
      <vt:lpstr>Course Description</vt:lpstr>
      <vt:lpstr>CST-315 – Introduction to Operating Systems</vt:lpstr>
      <vt:lpstr>Course Learning Objectives</vt:lpstr>
      <vt:lpstr>CST-315 – Introduction to Operating Systems</vt:lpstr>
      <vt:lpstr>CST-315 – Introduction to Operating Systems </vt:lpstr>
      <vt:lpstr>Some Notes</vt:lpstr>
      <vt:lpstr>CST-315 – Introduction to Operating Systems</vt:lpstr>
      <vt:lpstr>CST-315 – Introduction to Operating Systems</vt:lpstr>
      <vt:lpstr>Topic 1 Objectives</vt:lpstr>
      <vt:lpstr>Career Objectives (If you plan to work as an OS guru, implement features, design and code device drivers, etc…)</vt:lpstr>
      <vt:lpstr>The Television Model</vt:lpstr>
      <vt:lpstr>The Computer Model (Windows Edition)</vt:lpstr>
      <vt:lpstr>Typical User Reaction</vt:lpstr>
      <vt:lpstr>Install Linux</vt:lpstr>
      <vt:lpstr>Run this program using Linux</vt:lpstr>
      <vt:lpstr>Install Linux</vt:lpstr>
      <vt:lpstr>What is an Operating System</vt:lpstr>
      <vt:lpstr>What is an Operating System</vt:lpstr>
      <vt:lpstr>The Linux Operating System</vt:lpstr>
      <vt:lpstr>The Linux Operating System</vt:lpstr>
      <vt:lpstr>What is Linux?</vt:lpstr>
      <vt:lpstr>What is Linux?</vt:lpstr>
      <vt:lpstr>The Onion Partition (Linux)</vt:lpstr>
      <vt:lpstr>Parts of Linux</vt:lpstr>
      <vt:lpstr>Parts of Linux</vt:lpstr>
      <vt:lpstr>Some Pieces of Linux</vt:lpstr>
      <vt:lpstr>Some Pieces of Linux</vt:lpstr>
      <vt:lpstr>Some Pieces of Linux</vt:lpstr>
      <vt:lpstr>Some Pieces of Linux</vt:lpstr>
      <vt:lpstr>Some Pieces of Linux</vt:lpstr>
      <vt:lpstr>Some Pieces of Linux</vt:lpstr>
      <vt:lpstr>Some Pieces of Linux</vt:lpstr>
      <vt:lpstr>Some Pieces of Linux</vt:lpstr>
      <vt:lpstr>Operating Systems CST-315</vt:lpstr>
      <vt:lpstr>Basic Elements</vt:lpstr>
      <vt:lpstr>Processor</vt:lpstr>
      <vt:lpstr>Main Memory</vt:lpstr>
      <vt:lpstr>I/O Modules</vt:lpstr>
      <vt:lpstr>System Bus</vt:lpstr>
      <vt:lpstr>PowerPoint Presentation</vt:lpstr>
      <vt:lpstr>     Microprocessor</vt:lpstr>
      <vt:lpstr>Graphical Processing Units (GPU’s)</vt:lpstr>
      <vt:lpstr>Digital Signal Processors (DSPs)</vt:lpstr>
      <vt:lpstr>System on a Chip (SoC)</vt:lpstr>
      <vt:lpstr>Instruction Execution</vt:lpstr>
      <vt:lpstr>PowerPoint Presentation</vt:lpstr>
      <vt:lpstr>Instruction Fetch and Execute</vt:lpstr>
      <vt:lpstr>Instruction Register (IR)</vt:lpstr>
      <vt:lpstr>PowerPoint Presentation</vt:lpstr>
      <vt:lpstr>PowerPoint Presentation</vt:lpstr>
      <vt:lpstr>Interrupts</vt:lpstr>
      <vt:lpstr>PowerPoint Presentation</vt:lpstr>
      <vt:lpstr> Flow of Control  Without Interrupts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Multiple Interrupts</vt:lpstr>
      <vt:lpstr>PowerPoint Presentation</vt:lpstr>
      <vt:lpstr>PowerPoint Presentation</vt:lpstr>
      <vt:lpstr>Memory Hierarchy</vt:lpstr>
      <vt:lpstr>Memory Relationships</vt:lpstr>
      <vt:lpstr>The Memory Hierarchy</vt:lpstr>
      <vt:lpstr>PowerPoint Presentation</vt:lpstr>
      <vt:lpstr>Principle of Locality</vt:lpstr>
      <vt:lpstr>PowerPoint Presentation</vt:lpstr>
      <vt:lpstr>Cache Memory</vt:lpstr>
      <vt:lpstr>PowerPoint Presentation</vt:lpstr>
      <vt:lpstr>PowerPoint Presentation</vt:lpstr>
      <vt:lpstr>PowerPoint Presentation</vt:lpstr>
      <vt:lpstr>Cache Design</vt:lpstr>
      <vt:lpstr>Cache and Block Size</vt:lpstr>
      <vt:lpstr>Mapping Function</vt:lpstr>
      <vt:lpstr>Replacement Algorithm</vt:lpstr>
      <vt:lpstr>Write Policy</vt:lpstr>
      <vt:lpstr>I/O Techniques</vt:lpstr>
      <vt:lpstr>Programmed I/O</vt:lpstr>
      <vt:lpstr>Interrupt-Driven I/O</vt:lpstr>
      <vt:lpstr>Interrupt-Driven I/O Drawbacks</vt:lpstr>
      <vt:lpstr>Direct Memory Access (DMA)</vt:lpstr>
      <vt:lpstr>Direct Memory Access</vt:lpstr>
      <vt:lpstr>Symmetric Multiprocessors (SMP)</vt:lpstr>
      <vt:lpstr>SMP Advantages</vt:lpstr>
      <vt:lpstr>PowerPoint Presentation</vt:lpstr>
      <vt:lpstr>Multicore Computer</vt:lpstr>
      <vt:lpstr>PowerPoint Presentation</vt:lpstr>
      <vt:lpstr>Some Linux Features</vt:lpstr>
      <vt:lpstr>Some Linux Features</vt:lpstr>
      <vt:lpstr>Some Linux Shell Commands</vt:lpstr>
      <vt:lpstr>Some Linux Shell Commands</vt:lpstr>
      <vt:lpstr>Some Linux Shell Commands</vt:lpstr>
      <vt:lpstr>Some Linux Shell Commands</vt:lpstr>
      <vt:lpstr>Some Linux Shell Commands</vt:lpstr>
      <vt:lpstr>Some Linux Shell Commands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CST-415: AI in Games and Simulations</dc:title>
  <dc:creator>Ricardo Citro</dc:creator>
  <cp:lastModifiedBy>Ricardo</cp:lastModifiedBy>
  <cp:revision>218</cp:revision>
  <dcterms:created xsi:type="dcterms:W3CDTF">2020-11-22T21:20:23Z</dcterms:created>
  <dcterms:modified xsi:type="dcterms:W3CDTF">2024-12-30T19:14:31Z</dcterms:modified>
</cp:coreProperties>
</file>